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2" r:id="rId6"/>
    <p:sldId id="265" r:id="rId7"/>
    <p:sldId id="264" r:id="rId8"/>
    <p:sldId id="266" r:id="rId9"/>
    <p:sldId id="273" r:id="rId10"/>
    <p:sldId id="267" r:id="rId11"/>
    <p:sldId id="278" r:id="rId12"/>
    <p:sldId id="275" r:id="rId13"/>
    <p:sldId id="268" r:id="rId14"/>
    <p:sldId id="269" r:id="rId15"/>
    <p:sldId id="270" r:id="rId16"/>
    <p:sldId id="280" r:id="rId17"/>
    <p:sldId id="271" r:id="rId18"/>
    <p:sldId id="279" r:id="rId19"/>
    <p:sldId id="281" r:id="rId20"/>
    <p:sldId id="276" r:id="rId21"/>
    <p:sldId id="277" r:id="rId22"/>
    <p:sldId id="272" r:id="rId23"/>
  </p:sldIdLst>
  <p:sldSz cx="9144000" cy="6858000" type="screen4x3"/>
  <p:notesSz cx="6858000" cy="9144000"/>
  <p:custDataLst>
    <p:tags r:id="rId25"/>
  </p:custDataLst>
  <p:defaultTextStyle>
    <a:defPPr>
      <a:defRPr lang="sk-SK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9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sk-SK">
              <a:effectLst/>
            </a:endParaRPr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D196768F-1858-407C-B8FE-50EE900D5F21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sk-SK" smtClean="0">
                <a:effectLst/>
              </a:rPr>
              <a:t>Upravte štýl predlohy textu.</a:t>
            </a:r>
          </a:p>
          <a:p>
            <a:pPr lvl="1"/>
            <a:r>
              <a:rPr lang="sk-SK" smtClean="0">
                <a:effectLst/>
              </a:rPr>
              <a:t>Druhá úroveň</a:t>
            </a:r>
          </a:p>
          <a:p>
            <a:pPr lvl="2"/>
            <a:r>
              <a:rPr lang="sk-SK" smtClean="0">
                <a:effectLst/>
              </a:rPr>
              <a:t>Tretia úroveň</a:t>
            </a:r>
          </a:p>
          <a:p>
            <a:pPr lvl="3"/>
            <a:r>
              <a:rPr lang="sk-SK" smtClean="0">
                <a:effectLst/>
              </a:rPr>
              <a:t>Štvrtá úroveň</a:t>
            </a:r>
          </a:p>
          <a:p>
            <a:pPr lvl="4"/>
            <a:r>
              <a:rPr lang="sk-SK" smtClean="0">
                <a:effectLst/>
              </a:rPr>
              <a:t>Piata úroveň</a:t>
            </a:r>
            <a:endParaRPr lang="sk-SK">
              <a:effectLst/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sk-SK">
              <a:effectLst/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8D247623-E50F-40DC-8DF1-816F6A1C2D68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965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8D247623-E50F-40DC-8DF1-816F6A1C2D68}" type="slidenum">
              <a:rPr lang="sk-SK" smtClean="0">
                <a:effectLst/>
              </a:rPr>
              <a:t>4</a:t>
            </a:fld>
            <a:endParaRPr lang="sk-SK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127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 useBgFill="1">
        <p:nvSpPr>
          <p:cNvPr id="30" name="Zaoblený obdĺžnik 29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 useBgFill="1">
        <p:nvSpPr>
          <p:cNvPr id="31" name="Zaoblený obdĺžnik 30"/>
          <p:cNvSpPr/>
          <p:nvPr/>
        </p:nvSpPr>
        <p:spPr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effectLst/>
        </p:spPr>
        <p:txBody>
          <a:bodyPr anchor="b"/>
          <a:lstStyle>
            <a:lvl1pPr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effectLst/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>
                <a:effectLst/>
              </a:rPr>
              <a:t>Upravte štýl predlohy podnadpisov</a:t>
            </a:r>
            <a:endParaRPr kumimoji="0" lang="en-US">
              <a:effectLst/>
            </a:endParaRPr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effectLst/>
        </p:spPr>
        <p:txBody>
          <a:bodyPr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effectLst/>
        </p:spPr>
        <p:txBody>
          <a:bodyPr/>
          <a:lstStyle>
            <a:lvl1pPr algn="r">
              <a:defRPr sz="1800">
                <a:solidFill>
                  <a:schemeClr val="bg1"/>
                </a:solidFill>
                <a:effectLst/>
              </a:defRPr>
            </a:lvl1pPr>
          </a:lstStyle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 eaLnBrk="1" latinLnBrk="0" hangingPunct="1"/>
            <a:r>
              <a:rPr lang="sk-SK" smtClean="0">
                <a:effectLst/>
              </a:rPr>
              <a:t>Upravte štýl predlohy textu.</a:t>
            </a:r>
          </a:p>
          <a:p>
            <a:pPr lvl="1" eaLnBrk="1" latinLnBrk="0" hangingPunct="1"/>
            <a:r>
              <a:rPr lang="sk-SK" smtClean="0">
                <a:effectLst/>
              </a:rPr>
              <a:t>Druhá úroveň</a:t>
            </a:r>
          </a:p>
          <a:p>
            <a:pPr lvl="2" eaLnBrk="1" latinLnBrk="0" hangingPunct="1"/>
            <a:r>
              <a:rPr lang="sk-SK" smtClean="0">
                <a:effectLst/>
              </a:rPr>
              <a:t>Tretia úroveň</a:t>
            </a:r>
          </a:p>
          <a:p>
            <a:pPr lvl="3" eaLnBrk="1" latinLnBrk="0" hangingPunct="1"/>
            <a:r>
              <a:rPr lang="sk-SK" smtClean="0">
                <a:effectLst/>
              </a:rPr>
              <a:t>Štvrtá úroveň</a:t>
            </a:r>
          </a:p>
          <a:p>
            <a:pPr lvl="4" eaLnBrk="1" latinLnBrk="0" hangingPunct="1"/>
            <a:r>
              <a:rPr lang="sk-SK" smtClean="0">
                <a:effectLst/>
              </a:rPr>
              <a:t>Piata úroveň</a:t>
            </a:r>
            <a:endParaRPr kumimoji="0" lang="en-US">
              <a:effectLst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  <a:effectLst/>
        </p:spPr>
        <p:txBody>
          <a:bodyPr vert="eaVert"/>
          <a:lstStyle/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  <a:effectLst/>
        </p:spPr>
        <p:txBody>
          <a:bodyPr vert="eaVert"/>
          <a:lstStyle/>
          <a:p>
            <a:pPr lvl="0" eaLnBrk="1" latinLnBrk="0" hangingPunct="1"/>
            <a:r>
              <a:rPr lang="sk-SK" smtClean="0">
                <a:effectLst/>
              </a:rPr>
              <a:t>Upravte štýl predlohy textu.</a:t>
            </a:r>
          </a:p>
          <a:p>
            <a:pPr lvl="1" eaLnBrk="1" latinLnBrk="0" hangingPunct="1"/>
            <a:r>
              <a:rPr lang="sk-SK" smtClean="0">
                <a:effectLst/>
              </a:rPr>
              <a:t>Druhá úroveň</a:t>
            </a:r>
          </a:p>
          <a:p>
            <a:pPr lvl="2" eaLnBrk="1" latinLnBrk="0" hangingPunct="1"/>
            <a:r>
              <a:rPr lang="sk-SK" smtClean="0">
                <a:effectLst/>
              </a:rPr>
              <a:t>Tretia úroveň</a:t>
            </a:r>
          </a:p>
          <a:p>
            <a:pPr lvl="3" eaLnBrk="1" latinLnBrk="0" hangingPunct="1"/>
            <a:r>
              <a:rPr lang="sk-SK" smtClean="0">
                <a:effectLst/>
              </a:rPr>
              <a:t>Štvrtá úroveň</a:t>
            </a:r>
          </a:p>
          <a:p>
            <a:pPr lvl="4" eaLnBrk="1" latinLnBrk="0" hangingPunct="1"/>
            <a:r>
              <a:rPr lang="sk-SK" smtClean="0">
                <a:effectLst/>
              </a:rPr>
              <a:t>Piata úroveň</a:t>
            </a:r>
            <a:endParaRPr kumimoji="0" lang="en-US">
              <a:effectLst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 eaLnBrk="1" latinLnBrk="0" hangingPunct="1"/>
            <a:r>
              <a:rPr lang="sk-SK" smtClean="0">
                <a:effectLst/>
              </a:rPr>
              <a:t>Upravte štýl predlohy textu.</a:t>
            </a:r>
          </a:p>
          <a:p>
            <a:pPr lvl="1" eaLnBrk="1" latinLnBrk="0" hangingPunct="1"/>
            <a:r>
              <a:rPr lang="sk-SK" smtClean="0">
                <a:effectLst/>
              </a:rPr>
              <a:t>Druhá úroveň</a:t>
            </a:r>
          </a:p>
          <a:p>
            <a:pPr lvl="2" eaLnBrk="1" latinLnBrk="0" hangingPunct="1"/>
            <a:r>
              <a:rPr lang="sk-SK" smtClean="0">
                <a:effectLst/>
              </a:rPr>
              <a:t>Tretia úroveň</a:t>
            </a:r>
          </a:p>
          <a:p>
            <a:pPr lvl="3" eaLnBrk="1" latinLnBrk="0" hangingPunct="1"/>
            <a:r>
              <a:rPr lang="sk-SK" smtClean="0">
                <a:effectLst/>
              </a:rPr>
              <a:t>Štvrtá úroveň</a:t>
            </a:r>
          </a:p>
          <a:p>
            <a:pPr lvl="4" eaLnBrk="1" latinLnBrk="0" hangingPunct="1"/>
            <a:r>
              <a:rPr lang="sk-SK" smtClean="0">
                <a:effectLst/>
              </a:rPr>
              <a:t>Piata úroveň</a:t>
            </a:r>
            <a:endParaRPr kumimoji="0" lang="en-US">
              <a:effectLst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effectLst/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effectLst/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effectLst/>
              </a:defRPr>
            </a:lvl5pPr>
          </a:lstStyle>
          <a:p>
            <a:pPr lvl="0" eaLnBrk="1" latinLnBrk="0" hangingPunct="1"/>
            <a:r>
              <a:rPr kumimoji="0" lang="sk-SK" smtClean="0">
                <a:effectLst/>
              </a:rPr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  <a:effectLst/>
        </p:spPr>
        <p:txBody>
          <a:bodyPr/>
          <a:lstStyle>
            <a:lvl1pPr>
              <a:defRPr sz="2000">
                <a:effectLst/>
              </a:defRPr>
            </a:lvl1pPr>
            <a:lvl2pPr>
              <a:defRPr sz="19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 eaLnBrk="1" latinLnBrk="0" hangingPunct="1"/>
            <a:r>
              <a:rPr lang="sk-SK" smtClean="0">
                <a:effectLst/>
              </a:rPr>
              <a:t>Upravte štýl predlohy textu.</a:t>
            </a:r>
          </a:p>
          <a:p>
            <a:pPr lvl="1" eaLnBrk="1" latinLnBrk="0" hangingPunct="1"/>
            <a:r>
              <a:rPr lang="sk-SK" smtClean="0">
                <a:effectLst/>
              </a:rPr>
              <a:t>Druhá úroveň</a:t>
            </a:r>
          </a:p>
          <a:p>
            <a:pPr lvl="2" eaLnBrk="1" latinLnBrk="0" hangingPunct="1"/>
            <a:r>
              <a:rPr lang="sk-SK" smtClean="0">
                <a:effectLst/>
              </a:rPr>
              <a:t>Tretia úroveň</a:t>
            </a:r>
          </a:p>
          <a:p>
            <a:pPr lvl="3" eaLnBrk="1" latinLnBrk="0" hangingPunct="1"/>
            <a:r>
              <a:rPr lang="sk-SK" smtClean="0">
                <a:effectLst/>
              </a:rPr>
              <a:t>Štvrtá úroveň</a:t>
            </a:r>
          </a:p>
          <a:p>
            <a:pPr lvl="4" eaLnBrk="1" latinLnBrk="0" hangingPunct="1"/>
            <a:r>
              <a:rPr lang="sk-SK" smtClean="0">
                <a:effectLst/>
              </a:rPr>
              <a:t>Piata úroveň</a:t>
            </a:r>
            <a:endParaRPr kumimoji="0" lang="en-US">
              <a:effectLst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  <a:effectLst/>
        </p:spPr>
        <p:txBody>
          <a:bodyPr/>
          <a:lstStyle>
            <a:lvl1pPr>
              <a:defRPr sz="2000">
                <a:effectLst/>
              </a:defRPr>
            </a:lvl1pPr>
            <a:lvl2pPr>
              <a:defRPr sz="19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 eaLnBrk="1" latinLnBrk="0" hangingPunct="1"/>
            <a:r>
              <a:rPr lang="sk-SK" smtClean="0">
                <a:effectLst/>
              </a:rPr>
              <a:t>Upravte štýl predlohy textu.</a:t>
            </a:r>
          </a:p>
          <a:p>
            <a:pPr lvl="1" eaLnBrk="1" latinLnBrk="0" hangingPunct="1"/>
            <a:r>
              <a:rPr lang="sk-SK" smtClean="0">
                <a:effectLst/>
              </a:rPr>
              <a:t>Druhá úroveň</a:t>
            </a:r>
          </a:p>
          <a:p>
            <a:pPr lvl="2" eaLnBrk="1" latinLnBrk="0" hangingPunct="1"/>
            <a:r>
              <a:rPr lang="sk-SK" smtClean="0">
                <a:effectLst/>
              </a:rPr>
              <a:t>Tretia úroveň</a:t>
            </a:r>
          </a:p>
          <a:p>
            <a:pPr lvl="3" eaLnBrk="1" latinLnBrk="0" hangingPunct="1"/>
            <a:r>
              <a:rPr lang="sk-SK" smtClean="0">
                <a:effectLst/>
              </a:rPr>
              <a:t>Štvrtá úroveň</a:t>
            </a:r>
          </a:p>
          <a:p>
            <a:pPr lvl="4" eaLnBrk="1" latinLnBrk="0" hangingPunct="1"/>
            <a:r>
              <a:rPr lang="sk-SK" smtClean="0">
                <a:effectLst/>
              </a:rPr>
              <a:t>Piata úroveň</a:t>
            </a:r>
            <a:endParaRPr kumimoji="0" lang="en-US">
              <a:effectLst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effectLst/>
        </p:spPr>
        <p:txBody>
          <a:bodyPr anchor="ctr"/>
          <a:lstStyle>
            <a:lvl1pPr>
              <a:defRPr sz="4000" b="0" i="0" cap="none" baseline="0">
                <a:effectLst/>
              </a:defRPr>
            </a:lvl1pPr>
          </a:lstStyle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  <a:effectLst/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effectLst/>
              </a:defRPr>
            </a:lvl1pPr>
            <a:lvl2pPr>
              <a:buNone/>
              <a:defRPr sz="2000" b="1">
                <a:effectLst/>
              </a:defRPr>
            </a:lvl2pPr>
            <a:lvl3pPr>
              <a:buNone/>
              <a:defRPr sz="1800" b="1">
                <a:effectLst/>
              </a:defRPr>
            </a:lvl3pPr>
            <a:lvl4pPr>
              <a:buNone/>
              <a:defRPr sz="1600" b="1">
                <a:effectLst/>
              </a:defRPr>
            </a:lvl4pPr>
            <a:lvl5pPr>
              <a:buNone/>
              <a:defRPr sz="1600" b="1">
                <a:effectLst/>
              </a:defRPr>
            </a:lvl5pPr>
          </a:lstStyle>
          <a:p>
            <a:pPr lvl="0" eaLnBrk="1" latinLnBrk="0" hangingPunct="1"/>
            <a:r>
              <a:rPr kumimoji="0" lang="sk-SK" smtClean="0">
                <a:effectLst/>
              </a:rPr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  <a:effectLst/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effectLst/>
              </a:defRPr>
            </a:lvl1pPr>
            <a:lvl2pPr>
              <a:buNone/>
              <a:defRPr sz="2000" b="1">
                <a:effectLst/>
              </a:defRPr>
            </a:lvl2pPr>
            <a:lvl3pPr>
              <a:buNone/>
              <a:defRPr sz="1800" b="1">
                <a:effectLst/>
              </a:defRPr>
            </a:lvl3pPr>
            <a:lvl4pPr>
              <a:buNone/>
              <a:defRPr sz="1600" b="1">
                <a:effectLst/>
              </a:defRPr>
            </a:lvl4pPr>
            <a:lvl5pPr>
              <a:buNone/>
              <a:defRPr sz="1600" b="1">
                <a:effectLst/>
              </a:defRPr>
            </a:lvl5pPr>
          </a:lstStyle>
          <a:p>
            <a:pPr lvl="0" eaLnBrk="1" latinLnBrk="0" hangingPunct="1"/>
            <a:r>
              <a:rPr kumimoji="0" lang="sk-SK" smtClean="0">
                <a:effectLst/>
              </a:rPr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effectLst/>
        </p:spPr>
        <p:txBody>
          <a:bodyPr/>
          <a:lstStyle>
            <a:lvl1pPr>
              <a:defRPr sz="20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</a:lstStyle>
          <a:p>
            <a:pPr lvl="0" eaLnBrk="1" latinLnBrk="0" hangingPunct="1"/>
            <a:r>
              <a:rPr lang="sk-SK" smtClean="0">
                <a:effectLst/>
              </a:rPr>
              <a:t>Upravte štýl predlohy textu.</a:t>
            </a:r>
          </a:p>
          <a:p>
            <a:pPr lvl="1" eaLnBrk="1" latinLnBrk="0" hangingPunct="1"/>
            <a:r>
              <a:rPr lang="sk-SK" smtClean="0">
                <a:effectLst/>
              </a:rPr>
              <a:t>Druhá úroveň</a:t>
            </a:r>
          </a:p>
          <a:p>
            <a:pPr lvl="2" eaLnBrk="1" latinLnBrk="0" hangingPunct="1"/>
            <a:r>
              <a:rPr lang="sk-SK" smtClean="0">
                <a:effectLst/>
              </a:rPr>
              <a:t>Tretia úroveň</a:t>
            </a:r>
          </a:p>
          <a:p>
            <a:pPr lvl="3" eaLnBrk="1" latinLnBrk="0" hangingPunct="1"/>
            <a:r>
              <a:rPr lang="sk-SK" smtClean="0">
                <a:effectLst/>
              </a:rPr>
              <a:t>Štvrtá úroveň</a:t>
            </a:r>
          </a:p>
          <a:p>
            <a:pPr lvl="4" eaLnBrk="1" latinLnBrk="0" hangingPunct="1"/>
            <a:r>
              <a:rPr lang="sk-SK" smtClean="0">
                <a:effectLst/>
              </a:rPr>
              <a:t>Piata úroveň</a:t>
            </a:r>
            <a:endParaRPr kumimoji="0" lang="en-US">
              <a:effectLst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  <a:effectLst/>
        </p:spPr>
        <p:txBody>
          <a:bodyPr/>
          <a:lstStyle>
            <a:lvl1pPr>
              <a:defRPr sz="20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</a:lstStyle>
          <a:p>
            <a:pPr lvl="0" eaLnBrk="1" latinLnBrk="0" hangingPunct="1"/>
            <a:r>
              <a:rPr lang="sk-SK" smtClean="0">
                <a:effectLst/>
              </a:rPr>
              <a:t>Upravte štýl predlohy textu.</a:t>
            </a:r>
          </a:p>
          <a:p>
            <a:pPr lvl="1" eaLnBrk="1" latinLnBrk="0" hangingPunct="1"/>
            <a:r>
              <a:rPr lang="sk-SK" smtClean="0">
                <a:effectLst/>
              </a:rPr>
              <a:t>Druhá úroveň</a:t>
            </a:r>
          </a:p>
          <a:p>
            <a:pPr lvl="2" eaLnBrk="1" latinLnBrk="0" hangingPunct="1"/>
            <a:r>
              <a:rPr lang="sk-SK" smtClean="0">
                <a:effectLst/>
              </a:rPr>
              <a:t>Tretia úroveň</a:t>
            </a:r>
          </a:p>
          <a:p>
            <a:pPr lvl="3" eaLnBrk="1" latinLnBrk="0" hangingPunct="1"/>
            <a:r>
              <a:rPr lang="sk-SK" smtClean="0">
                <a:effectLst/>
              </a:rPr>
              <a:t>Štvrtá úroveň</a:t>
            </a:r>
          </a:p>
          <a:p>
            <a:pPr lvl="4" eaLnBrk="1" latinLnBrk="0" hangingPunct="1"/>
            <a:r>
              <a:rPr lang="sk-SK" smtClean="0">
                <a:effectLst/>
              </a:rPr>
              <a:t>Piata úroveň</a:t>
            </a:r>
            <a:endParaRPr kumimoji="0" lang="en-US">
              <a:effectLst/>
            </a:endParaRPr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 rtlCol="0"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>
          <a:effectLst/>
        </p:spPr>
        <p:txBody>
          <a:bodyPr rtlCol="0"/>
          <a:lstStyle/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>
          <a:effectLst/>
        </p:spPr>
        <p:txBody>
          <a:bodyPr rtlCol="0"/>
          <a:lstStyle/>
          <a:p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effectLst/>
        </p:spPr>
        <p:txBody>
          <a:bodyPr anchor="ctr"/>
          <a:lstStyle>
            <a:lvl1pPr>
              <a:defRPr sz="4000"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effectLst/>
        </p:spPr>
        <p:txBody>
          <a:bodyPr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effectLst/>
        </p:spPr>
        <p:txBody>
          <a:bodyPr/>
          <a:lstStyle/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effectLst/>
        </p:spPr>
        <p:txBody>
          <a:bodyPr anchor="b"/>
          <a:lstStyle>
            <a:lvl1pPr algn="l">
              <a:buNone/>
              <a:defRPr sz="1800" b="1">
                <a:effectLst/>
              </a:defRPr>
            </a:lvl1pPr>
          </a:lstStyle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  <a:effectLst/>
        </p:spPr>
        <p:txBody>
          <a:bodyPr/>
          <a:lstStyle>
            <a:lvl1pPr marL="9144" indent="0">
              <a:buNone/>
              <a:defRPr sz="1400">
                <a:effectLst/>
              </a:defRPr>
            </a:lvl1pPr>
            <a:lvl2pPr>
              <a:buNone/>
              <a:defRPr sz="1200">
                <a:effectLst/>
              </a:defRPr>
            </a:lvl2pPr>
            <a:lvl3pPr>
              <a:buNone/>
              <a:defRPr sz="1000">
                <a:effectLst/>
              </a:defRPr>
            </a:lvl3pPr>
            <a:lvl4pPr>
              <a:buNone/>
              <a:defRPr sz="900">
                <a:effectLst/>
              </a:defRPr>
            </a:lvl4pPr>
            <a:lvl5pPr>
              <a:buNone/>
              <a:defRPr sz="900">
                <a:effectLst/>
              </a:defRPr>
            </a:lvl5pPr>
          </a:lstStyle>
          <a:p>
            <a:pPr lvl="0" eaLnBrk="1" latinLnBrk="0" hangingPunct="1"/>
            <a:r>
              <a:rPr kumimoji="0" lang="sk-SK" smtClean="0">
                <a:effectLst/>
              </a:rPr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</a:lstStyle>
          <a:p>
            <a:pPr lvl="0" eaLnBrk="1" latinLnBrk="0" hangingPunct="1"/>
            <a:r>
              <a:rPr lang="sk-SK" smtClean="0">
                <a:effectLst/>
              </a:rPr>
              <a:t>Upravte štýl predlohy textu.</a:t>
            </a:r>
          </a:p>
          <a:p>
            <a:pPr lvl="1" eaLnBrk="1" latinLnBrk="0" hangingPunct="1"/>
            <a:r>
              <a:rPr lang="sk-SK" smtClean="0">
                <a:effectLst/>
              </a:rPr>
              <a:t>Druhá úroveň</a:t>
            </a:r>
          </a:p>
          <a:p>
            <a:pPr lvl="2" eaLnBrk="1" latinLnBrk="0" hangingPunct="1"/>
            <a:r>
              <a:rPr lang="sk-SK" smtClean="0">
                <a:effectLst/>
              </a:rPr>
              <a:t>Tretia úroveň</a:t>
            </a:r>
          </a:p>
          <a:p>
            <a:pPr lvl="3" eaLnBrk="1" latinLnBrk="0" hangingPunct="1"/>
            <a:r>
              <a:rPr lang="sk-SK" smtClean="0">
                <a:effectLst/>
              </a:rPr>
              <a:t>Štvrtá úroveň</a:t>
            </a:r>
          </a:p>
          <a:p>
            <a:pPr lvl="4" eaLnBrk="1" latinLnBrk="0" hangingPunct="1"/>
            <a:r>
              <a:rPr lang="sk-SK" smtClean="0">
                <a:effectLst/>
              </a:rPr>
              <a:t>Piata úroveň</a:t>
            </a:r>
            <a:endParaRPr kumimoji="0" lang="en-US">
              <a:effectLst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  <a:effectLst/>
        </p:spPr>
        <p:txBody>
          <a:bodyPr vert="vert270" lIns="45720" tIns="0" rIns="45720" anchor="t"/>
          <a:lstStyle>
            <a:lvl1pPr algn="ctr">
              <a:buNone/>
              <a:defRPr sz="2000" b="1">
                <a:effectLst/>
              </a:defRPr>
            </a:lvl1pPr>
          </a:lstStyle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extrusionClr>
              <a:prstClr val="black"/>
            </a:extrusionClr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</a:lstStyle>
          <a:p>
            <a:r>
              <a:rPr kumimoji="0" lang="sk-SK" smtClean="0">
                <a:effectLst/>
              </a:rPr>
              <a:t>Ak chcete pridať obrázok, kliknite na ikonu</a:t>
            </a:r>
            <a:endParaRPr kumimoji="0" lang="en-US">
              <a:effectLst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  <a:effectLst/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1300">
                <a:effectLst/>
              </a:defRPr>
            </a:lvl1pPr>
            <a:lvl2pPr>
              <a:buFontTx/>
              <a:buNone/>
              <a:defRPr sz="1200">
                <a:effectLst/>
              </a:defRPr>
            </a:lvl2pPr>
            <a:lvl3pPr>
              <a:buFontTx/>
              <a:buNone/>
              <a:defRPr sz="1000">
                <a:effectLst/>
              </a:defRPr>
            </a:lvl3pPr>
            <a:lvl4pPr>
              <a:buFontTx/>
              <a:buNone/>
              <a:defRPr sz="900">
                <a:effectLst/>
              </a:defRPr>
            </a:lvl4pPr>
            <a:lvl5pPr>
              <a:buFontTx/>
              <a:buNone/>
              <a:defRPr sz="900">
                <a:effectLst/>
              </a:defRPr>
            </a:lvl5pPr>
          </a:lstStyle>
          <a:p>
            <a:pPr lvl="0" eaLnBrk="1" latinLnBrk="0" hangingPunct="1"/>
            <a:r>
              <a:rPr kumimoji="0" lang="sk-SK" smtClean="0">
                <a:effectLst/>
              </a:rPr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 useBgFill="1">
        <p:nvSpPr>
          <p:cNvPr id="33" name="Zaoblený obdĺžnik 32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 useBgFill="1">
        <p:nvSpPr>
          <p:cNvPr id="34" name="Zaoblený obdĺžnik 33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35" name="Obdĺžnik 34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36" name="Obdĺžnik 35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37" name="Obdĺžnik 36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38" name="Obdĺžnik 37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39" name="Obdĺžnik 38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40" name="Obdĺžnik 39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/>
            </a:endParaRPr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effectLst/>
        </p:spPr>
        <p:txBody>
          <a:bodyPr vert="horz" anchor="ctr">
            <a:normAutofit/>
          </a:bodyPr>
          <a:lstStyle/>
          <a:p>
            <a:r>
              <a:rPr kumimoji="0" lang="sk-SK" smtClean="0">
                <a:effectLst/>
              </a:rPr>
              <a:t>Upravte štýly predlohy textu</a:t>
            </a:r>
            <a:endParaRPr kumimoji="0" lang="en-US">
              <a:effectLst/>
            </a:endParaRPr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>
                <a:effectLst/>
              </a:rPr>
              <a:t>Upravte štýl predlohy textu.</a:t>
            </a:r>
          </a:p>
          <a:p>
            <a:pPr lvl="1" eaLnBrk="1" latinLnBrk="0" hangingPunct="1"/>
            <a:r>
              <a:rPr kumimoji="0" lang="sk-SK" smtClean="0">
                <a:effectLst/>
              </a:rPr>
              <a:t>Druhá úroveň</a:t>
            </a:r>
          </a:p>
          <a:p>
            <a:pPr lvl="2" eaLnBrk="1" latinLnBrk="0" hangingPunct="1"/>
            <a:r>
              <a:rPr kumimoji="0" lang="sk-SK" smtClean="0">
                <a:effectLst/>
              </a:rPr>
              <a:t>Tretia úroveň</a:t>
            </a:r>
          </a:p>
          <a:p>
            <a:pPr lvl="3" eaLnBrk="1" latinLnBrk="0" hangingPunct="1"/>
            <a:r>
              <a:rPr kumimoji="0" lang="sk-SK" smtClean="0">
                <a:effectLst/>
              </a:rPr>
              <a:t>Štvrtá úroveň</a:t>
            </a:r>
          </a:p>
          <a:p>
            <a:pPr lvl="4" eaLnBrk="1" latinLnBrk="0" hangingPunct="1"/>
            <a:r>
              <a:rPr kumimoji="0" lang="sk-SK" smtClean="0">
                <a:effectLst/>
              </a:rPr>
              <a:t>Piata úroveň</a:t>
            </a:r>
            <a:endParaRPr kumimoji="0" lang="en-US">
              <a:effectLst/>
            </a:endParaRPr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effectLst/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effectLst/>
              </a:defRPr>
            </a:lvl1pPr>
          </a:lstStyle>
          <a:p>
            <a:fld id="{3A463FFD-A272-4387-B4CE-EC885CEF3560}" type="datetimeFigureOut">
              <a:rPr lang="sk-SK" smtClean="0">
                <a:effectLst/>
              </a:rPr>
              <a:t>13.10.2015</a:t>
            </a:fld>
            <a:endParaRPr lang="sk-SK">
              <a:effectLst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effectLst/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effectLst/>
              </a:defRPr>
            </a:lvl1pPr>
          </a:lstStyle>
          <a:p>
            <a:endParaRPr lang="sk-SK">
              <a:effectLst/>
            </a:endParaRPr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effectLst/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effectLst/>
              </a:defRPr>
            </a:lvl1pPr>
          </a:lstStyle>
          <a:p>
            <a:fld id="{CABB53F6-3069-4E5C-B1F6-276B494B1FC4}" type="slidenum">
              <a:rPr lang="sk-SK" smtClean="0">
                <a:effectLst/>
              </a:rPr>
              <a:t>‹#›</a:t>
            </a:fld>
            <a:endParaRPr lang="sk-SK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effectLst/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effectLst/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effectLst/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effectLst/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effectLst/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effectLst/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effectLst/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effectLst/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koladokoran.sk" TargetMode="External"/><Relationship Id="rId2" Type="http://schemas.openxmlformats.org/officeDocument/2006/relationships/hyperlink" Target="http://www.skoladokoran.s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 fontScale="90000"/>
          </a:bodyPr>
          <a:lstStyle/>
          <a:p>
            <a:pPr algn="ctr"/>
            <a:r>
              <a:rPr dirty="0" err="1" smtId="4294967295">
                <a:effectLst/>
              </a:rPr>
              <a:t>Проект</a:t>
            </a:r>
            <a:r>
              <a:rPr dirty="0" smtId="4294967295">
                <a:effectLst/>
              </a:rPr>
              <a:t> </a:t>
            </a:r>
            <a:br>
              <a:rPr dirty="0" smtId="4294967295">
                <a:effectLst/>
              </a:rPr>
            </a:br>
            <a:r>
              <a:rPr dirty="0" smtId="4294967295">
                <a:effectLst/>
              </a:rPr>
              <a:t>"</a:t>
            </a:r>
            <a:r>
              <a:rPr dirty="0" err="1" smtId="4294967295">
                <a:effectLst/>
              </a:rPr>
              <a:t>Впевнені</a:t>
            </a:r>
            <a:r>
              <a:rPr dirty="0" smtId="4294967295">
                <a:effectLst/>
              </a:rPr>
              <a:t> </a:t>
            </a:r>
            <a:r>
              <a:rPr dirty="0" err="1" smtId="4294967295">
                <a:effectLst/>
              </a:rPr>
              <a:t>батьки</a:t>
            </a:r>
            <a:r>
              <a:rPr dirty="0" smtId="4294967295">
                <a:effectLst/>
              </a:rPr>
              <a:t> </a:t>
            </a:r>
            <a:r>
              <a:rPr dirty="0" err="1" smtId="4294967295">
                <a:effectLst/>
              </a:rPr>
              <a:t>роми</a:t>
            </a:r>
            <a:r>
              <a:rPr dirty="0" smtId="4294967295">
                <a:effectLst/>
              </a:rPr>
              <a:t>"</a:t>
            </a:r>
            <a:br>
              <a:rPr dirty="0" smtId="4294967295">
                <a:effectLst/>
              </a:rPr>
            </a:br>
            <a:endParaRPr dirty="0" smtId="4294967295"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>
            <a:normAutofit fontScale="62500" lnSpcReduction="20000"/>
          </a:bodyPr>
          <a:lstStyle/>
          <a:p>
            <a:r>
              <a:rPr smtId="4294967295">
                <a:effectLst/>
              </a:rPr>
              <a:t>Неприбуткова організація "Wide Open School", вул. Д-ра Яанскего 9, 965 01, Ж'яр-над-Гроном, Словаччина</a:t>
            </a:r>
          </a:p>
          <a:p>
            <a:endParaRPr lang="sk-SK">
              <a:effectLst/>
            </a:endParaRPr>
          </a:p>
          <a:p>
            <a:r>
              <a:rPr smtId="4294967295">
                <a:effectLst/>
              </a:rPr>
              <a:t>Мірослав Скленка, доктор філософії - Виконавчий директор</a:t>
            </a:r>
          </a:p>
          <a:p>
            <a:r>
              <a:rPr smtId="4294967295">
                <a:effectLst/>
                <a:hlinkClick r:id="rId2"/>
              </a:rPr>
              <a:t>www.skoladokoran.sk</a:t>
            </a:r>
          </a:p>
          <a:p>
            <a:r>
              <a:rPr smtId="4294967295">
                <a:effectLst/>
                <a:hlinkClick r:id="rId3"/>
              </a:rPr>
              <a:t>info@skoladokoran.sk</a:t>
            </a:r>
            <a:r>
              <a:rPr smtId="4294967295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56297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139" y="1182624"/>
            <a:ext cx="8229600" cy="1066800"/>
          </a:xfrm>
          <a:effectLst/>
        </p:spPr>
        <p:txBody>
          <a:bodyPr>
            <a:normAutofit fontScale="90000"/>
          </a:bodyPr>
          <a:lstStyle/>
          <a:p>
            <a:r>
              <a:rPr b="1" smtId="4294967295">
                <a:effectLst/>
                <a:latin typeface="+mn-lt"/>
              </a:rPr>
              <a:t>Захід 4: Семінари для батьків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5000"/>
          </a:bodyPr>
          <a:lstStyle/>
          <a:p>
            <a:pPr marL="109728" indent="0">
              <a:buNone/>
            </a:pPr>
            <a:r>
              <a:rPr sz="2000" smtId="4294967295">
                <a:effectLst/>
              </a:rPr>
              <a:t>Кожна місцевість: </a:t>
            </a:r>
          </a:p>
          <a:p>
            <a:pPr marL="109728" indent="0">
              <a:buNone/>
            </a:pPr>
            <a:r>
              <a:rPr sz="2000" smtId="4294967295">
                <a:effectLst/>
              </a:rPr>
              <a:t>Тренери - підготовлені в рамках попереднього заходу</a:t>
            </a:r>
          </a:p>
          <a:p>
            <a:pPr marL="109728" indent="0">
              <a:buNone/>
            </a:pPr>
            <a:endParaRPr lang="sk-SK" sz="2000" smtClean="0">
              <a:effectLst/>
            </a:endParaRPr>
          </a:p>
          <a:p>
            <a:r>
              <a:rPr sz="2000" smtId="4294967295">
                <a:effectLst/>
              </a:rPr>
              <a:t>Тренінги для ромських матерів та майбутніх матерів - 40 семінарів</a:t>
            </a:r>
          </a:p>
          <a:p>
            <a:pPr marL="109728" indent="0">
              <a:buNone/>
            </a:pPr>
            <a:endParaRPr lang="sk-SK" sz="2000" smtClean="0">
              <a:effectLst/>
            </a:endParaRPr>
          </a:p>
          <a:p>
            <a:r>
              <a:rPr sz="2000" smtId="4294967295">
                <a:effectLst/>
              </a:rPr>
              <a:t>Тренінги для ромських татусів та майбутніх татусів - 20 семінарів</a:t>
            </a:r>
          </a:p>
          <a:p>
            <a:pPr marL="109728" indent="0">
              <a:buNone/>
            </a:pPr>
            <a:endParaRPr lang="sk-SK" sz="2000" smtClean="0">
              <a:effectLst/>
            </a:endParaRPr>
          </a:p>
          <a:p>
            <a:r>
              <a:rPr sz="2000" smtId="4294967295">
                <a:effectLst/>
              </a:rPr>
              <a:t>Тренінги для вчителів ромський сімей - 3 семінари / 9 днів</a:t>
            </a:r>
          </a:p>
          <a:p>
            <a:pPr marL="109728" indent="0">
              <a:buNone/>
            </a:pPr>
            <a:endParaRPr lang="sk-SK" sz="2000" smtClean="0">
              <a:effectLst/>
            </a:endParaRPr>
          </a:p>
          <a:p>
            <a:r>
              <a:rPr sz="2000" smtId="4294967295">
                <a:effectLst/>
              </a:rPr>
              <a:t>Тренінги, що проводилися вчителями ромських сімей для ромських сімей - 20 семінарів</a:t>
            </a:r>
          </a:p>
        </p:txBody>
      </p:sp>
    </p:spTree>
    <p:extLst>
      <p:ext uri="{BB962C8B-B14F-4D97-AF65-F5344CB8AC3E}">
        <p14:creationId xmlns:p14="http://schemas.microsoft.com/office/powerpoint/2010/main" val="31712684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16125" y="4595129"/>
            <a:ext cx="8229600" cy="4325112"/>
          </a:xfrm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4864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586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Теми: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sz="2000" dirty="0" err="1" smtId="4294967295">
                <a:effectLst/>
              </a:rPr>
              <a:t>Дивовижне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немовля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Вчимось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пересуватись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Плач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заспокоювання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дитини</a:t>
            </a:r>
            <a:r>
              <a:rPr lang="uk-UA" sz="2000" dirty="0" smtClean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Спілкування</a:t>
            </a:r>
            <a:r>
              <a:rPr sz="2000" dirty="0" smtId="4294967295">
                <a:effectLst/>
              </a:rPr>
              <a:t> з </a:t>
            </a:r>
            <a:r>
              <a:rPr sz="2000" dirty="0" err="1" smtId="4294967295">
                <a:effectLst/>
              </a:rPr>
              <a:t>молодшими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дітьми</a:t>
            </a:r>
            <a:r>
              <a:rPr lang="uk-UA" sz="2000" dirty="0" smtClean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Соціальний</a:t>
            </a:r>
            <a:r>
              <a:rPr sz="2000" dirty="0" smtId="4294967295">
                <a:effectLst/>
              </a:rPr>
              <a:t> і </a:t>
            </a:r>
            <a:r>
              <a:rPr sz="2000" dirty="0" err="1" smtId="4294967295">
                <a:effectLst/>
              </a:rPr>
              <a:t>емоційний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розвиток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Тривога</a:t>
            </a:r>
            <a:r>
              <a:rPr sz="2000" dirty="0" smtId="4294967295">
                <a:effectLst/>
              </a:rPr>
              <a:t> і </a:t>
            </a:r>
            <a:r>
              <a:rPr sz="2000" dirty="0" err="1" smtId="4294967295">
                <a:effectLst/>
              </a:rPr>
              <a:t>страх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відділення</a:t>
            </a:r>
            <a:r>
              <a:rPr sz="2000" dirty="0" smtClean="0" smtId="4294967295">
                <a:effectLst/>
              </a:rPr>
              <a:t>, </a:t>
            </a:r>
            <a:r>
              <a:rPr sz="2000" dirty="0" err="1" smtClean="0" smtId="4294967295">
                <a:effectLst/>
              </a:rPr>
              <a:t>сегрегації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Хто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турбується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про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мене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Зростання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самосвідомості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Упевненість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дитини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що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навчається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ходити</a:t>
            </a:r>
            <a:r>
              <a:rPr sz="2000" dirty="0" smtId="4294967295">
                <a:effectLst/>
              </a:rPr>
              <a:t>, у </a:t>
            </a:r>
            <a:r>
              <a:rPr sz="2000" dirty="0" err="1" smtId="4294967295">
                <a:effectLst/>
              </a:rPr>
              <a:t>своїх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силах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Годування</a:t>
            </a:r>
            <a:r>
              <a:rPr sz="2000" dirty="0" smtId="4294967295">
                <a:effectLst/>
              </a:rPr>
              <a:t> з </a:t>
            </a:r>
            <a:r>
              <a:rPr sz="2000" dirty="0" err="1" smtId="4294967295">
                <a:effectLst/>
              </a:rPr>
              <a:t>самого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початку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Спостережнення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поведінкою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дітей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під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час</a:t>
            </a:r>
            <a:r>
              <a:rPr sz="2000" dirty="0" smtId="4294967295">
                <a:effectLst/>
              </a:rPr>
              <a:t> </a:t>
            </a:r>
            <a:r>
              <a:rPr sz="2000" dirty="0" smtClean="0" smtId="4294967295">
                <a:effectLst/>
              </a:rPr>
              <a:t>ї</a:t>
            </a:r>
            <a:r>
              <a:rPr lang="uk-UA" sz="2000" dirty="0" err="1" smtClean="0" smtId="4294967295">
                <a:effectLst/>
              </a:rPr>
              <a:t>ди</a:t>
            </a:r>
            <a:r>
              <a:rPr lang="uk-UA" sz="2000" dirty="0" smtClean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Повсякденні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предмети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Їжа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для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малюків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яку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можна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їсти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пальцями</a:t>
            </a:r>
            <a:r>
              <a:rPr lang="uk-UA" sz="2000" dirty="0" smtId="4294967295"/>
              <a:t>;</a:t>
            </a:r>
            <a:endParaRPr sz="2000" dirty="0" smtId="4294967295">
              <a:effectLst/>
            </a:endParaRPr>
          </a:p>
          <a:p>
            <a:endParaRPr lang="sk-S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5579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sz="2000" dirty="0" err="1" smtId="4294967295">
                <a:effectLst/>
              </a:rPr>
              <a:t>Швидкі</a:t>
            </a:r>
            <a:r>
              <a:rPr sz="2000" dirty="0" smtId="4294967295">
                <a:effectLst/>
              </a:rPr>
              <a:t> і </a:t>
            </a:r>
            <a:r>
              <a:rPr sz="2000" dirty="0" err="1" smtId="4294967295">
                <a:effectLst/>
              </a:rPr>
              <a:t>легкі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страви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Фрукти</a:t>
            </a:r>
            <a:r>
              <a:rPr sz="2000" dirty="0" smtId="4294967295">
                <a:effectLst/>
              </a:rPr>
              <a:t> </a:t>
            </a:r>
            <a:r>
              <a:rPr lang="uk-UA" sz="2000" dirty="0" smtClean="0" smtId="4294967295">
                <a:effectLst/>
              </a:rPr>
              <a:t>й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овочі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Моє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тіло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моє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здоров'я</a:t>
            </a:r>
            <a:r>
              <a:rPr sz="2000" dirty="0" smtId="4294967295">
                <a:effectLst/>
              </a:rPr>
              <a:t> - </a:t>
            </a:r>
            <a:r>
              <a:rPr sz="2000" dirty="0" err="1" smtId="4294967295">
                <a:effectLst/>
              </a:rPr>
              <a:t>здорове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харчування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Грай</a:t>
            </a:r>
            <a:r>
              <a:rPr sz="2000" dirty="0" smtId="4294967295">
                <a:effectLst/>
              </a:rPr>
              <a:t> - </a:t>
            </a:r>
            <a:r>
              <a:rPr sz="2000" dirty="0" err="1" smtId="4294967295">
                <a:effectLst/>
              </a:rPr>
              <a:t>пригоди</a:t>
            </a:r>
            <a:r>
              <a:rPr sz="2000" dirty="0" smtId="4294967295">
                <a:effectLst/>
              </a:rPr>
              <a:t> у </a:t>
            </a:r>
            <a:r>
              <a:rPr sz="2000" dirty="0" err="1" smtId="4294967295">
                <a:effectLst/>
              </a:rPr>
              <a:t>навчанні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немовлят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Пересування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предметів</a:t>
            </a:r>
            <a:r>
              <a:rPr lang="uk-UA" sz="2000" dirty="0" smtClean="0" smtId="4294967295">
                <a:effectLst/>
              </a:rPr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Сила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гри</a:t>
            </a:r>
            <a:r>
              <a:rPr sz="2000" dirty="0" smtId="4294967295">
                <a:effectLst/>
              </a:rPr>
              <a:t>. </a:t>
            </a:r>
            <a:r>
              <a:rPr sz="2000" dirty="0" err="1" smtId="4294967295">
                <a:effectLst/>
              </a:rPr>
              <a:t>Чому</a:t>
            </a:r>
            <a:r>
              <a:rPr sz="2000" dirty="0" smtId="4294967295">
                <a:effectLst/>
              </a:rPr>
              <a:t> я </a:t>
            </a:r>
            <a:r>
              <a:rPr sz="2000" dirty="0" err="1" smtId="4294967295">
                <a:effectLst/>
              </a:rPr>
              <a:t>навчаюся</a:t>
            </a:r>
            <a:r>
              <a:rPr sz="2000" dirty="0" smtClean="0" smtId="4294967295">
                <a:effectLst/>
              </a:rPr>
              <a:t>?</a:t>
            </a:r>
            <a:r>
              <a:rPr lang="uk-UA" sz="2000" dirty="0" smtClean="0" smtId="4294967295">
                <a:effectLst/>
              </a:rPr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Все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залежить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від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вас</a:t>
            </a:r>
            <a:r>
              <a:rPr sz="2000" dirty="0" smtId="4294967295">
                <a:effectLst/>
              </a:rPr>
              <a:t> - </a:t>
            </a:r>
            <a:r>
              <a:rPr sz="2000" dirty="0" err="1" smtId="4294967295">
                <a:effectLst/>
              </a:rPr>
              <a:t>Чому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навчаються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мої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діти</a:t>
            </a:r>
            <a:r>
              <a:rPr sz="2000" dirty="0" smtClean="0" smtId="4294967295">
                <a:effectLst/>
              </a:rPr>
              <a:t>?</a:t>
            </a:r>
            <a:r>
              <a:rPr lang="uk-UA" sz="2000" dirty="0" smtClean="0" smtId="4294967295">
                <a:effectLst/>
              </a:rPr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Світ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навколо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нас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Навчання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діагностика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розвитку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дитини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Різни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види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ігор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Допомагаємо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малюку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грати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навчатися</a:t>
            </a:r>
            <a:r>
              <a:rPr lang="uk-UA" sz="2000" dirty="0" smtClean="0" smtId="4294967295">
                <a:effectLst/>
              </a:rPr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Діти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від</a:t>
            </a:r>
            <a:r>
              <a:rPr sz="2000" dirty="0" smtId="4294967295">
                <a:effectLst/>
              </a:rPr>
              <a:t> 1 </a:t>
            </a:r>
            <a:r>
              <a:rPr sz="2000" dirty="0" err="1" smtId="4294967295">
                <a:effectLst/>
              </a:rPr>
              <a:t>до</a:t>
            </a:r>
            <a:r>
              <a:rPr sz="2000" dirty="0" smtId="4294967295">
                <a:effectLst/>
              </a:rPr>
              <a:t> 3 </a:t>
            </a:r>
            <a:r>
              <a:rPr sz="2000" dirty="0" err="1" smtClean="0" smtId="4294967295">
                <a:effectLst/>
              </a:rPr>
              <a:t>років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Іграшки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для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дітей</a:t>
            </a:r>
            <a:r>
              <a:rPr sz="2000" dirty="0" smtId="4294967295">
                <a:effectLst/>
              </a:rPr>
              <a:t> 1-3 </a:t>
            </a:r>
            <a:r>
              <a:rPr sz="2000" dirty="0" err="1" smtClean="0" smtId="4294967295">
                <a:effectLst/>
              </a:rPr>
              <a:t>років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Дім</a:t>
            </a:r>
            <a:r>
              <a:rPr sz="2000" dirty="0" smtId="4294967295">
                <a:effectLst/>
              </a:rPr>
              <a:t> - </a:t>
            </a:r>
            <a:r>
              <a:rPr sz="2000" dirty="0" err="1" smtId="4294967295">
                <a:effectLst/>
              </a:rPr>
              <a:t>найважливіше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місце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навчання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Соціальний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розвиток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гра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Які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іграшки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підходять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для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ігор</a:t>
            </a:r>
            <a:r>
              <a:rPr sz="2000" dirty="0" smtClean="0" smtId="4294967295">
                <a:effectLst/>
              </a:rPr>
              <a:t>?</a:t>
            </a:r>
            <a:r>
              <a:rPr lang="uk-UA" sz="2000" dirty="0" smtClean="0" smtId="4294967295">
                <a:effectLst/>
              </a:rPr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Чи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можна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гратись</a:t>
            </a:r>
            <a:r>
              <a:rPr sz="2000" dirty="0" smtId="4294967295">
                <a:effectLst/>
              </a:rPr>
              <a:t> і </a:t>
            </a:r>
            <a:r>
              <a:rPr sz="2000" dirty="0" err="1" smtId="4294967295">
                <a:effectLst/>
              </a:rPr>
              <a:t>батькам</a:t>
            </a:r>
            <a:r>
              <a:rPr sz="2000" dirty="0" smtClean="0" smtId="4294967295">
                <a:effectLst/>
              </a:rPr>
              <a:t>?</a:t>
            </a:r>
            <a:r>
              <a:rPr lang="uk-UA" sz="2000" dirty="0" smtClean="0" smtId="4294967295">
                <a:effectLst/>
              </a:rPr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Лялька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для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моєї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мами</a:t>
            </a:r>
            <a:r>
              <a:rPr lang="uk-UA" sz="2000" dirty="0" smtClean="0" smtId="4294967295">
                <a:effectLst/>
              </a:rPr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Граємо</a:t>
            </a:r>
            <a:r>
              <a:rPr sz="2000" dirty="0" smtId="4294967295">
                <a:effectLst/>
              </a:rPr>
              <a:t> - </a:t>
            </a:r>
            <a:r>
              <a:rPr sz="2000" dirty="0" err="1" smtId="4294967295">
                <a:effectLst/>
              </a:rPr>
              <a:t>виготовлення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іграшок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для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немовлят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дітей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що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вчаться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ходити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 </a:t>
            </a:r>
            <a:endParaRPr sz="2000" dirty="0" smtId="4294967295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2686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109728" lvl="0" indent="0">
              <a:buNone/>
            </a:pPr>
            <a:r>
              <a:rPr sz="2000" dirty="0" err="1" smtId="4294967295">
                <a:effectLst/>
              </a:rPr>
              <a:t>Іграшки</a:t>
            </a:r>
            <a:r>
              <a:rPr sz="2000" dirty="0" smtId="4294967295">
                <a:effectLst/>
              </a:rPr>
              <a:t> - </a:t>
            </a:r>
            <a:r>
              <a:rPr sz="2000" dirty="0" err="1" smtId="4294967295">
                <a:effectLst/>
              </a:rPr>
              <a:t>для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нанизування</a:t>
            </a:r>
            <a:r>
              <a:rPr sz="2000" dirty="0" smtClean="0" smtId="4294967295">
                <a:effectLst/>
              </a:rPr>
              <a:t> </a:t>
            </a:r>
            <a:r>
              <a:rPr sz="2000" dirty="0" smtId="4294967295">
                <a:effectLst/>
              </a:rPr>
              <a:t>з </a:t>
            </a:r>
            <a:r>
              <a:rPr sz="2000" dirty="0" err="1" smtId="4294967295">
                <a:effectLst/>
              </a:rPr>
              <a:t>використанням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різних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матеріалів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Центр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розвитку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мови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грамотності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Вчити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мову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весело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Читання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про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себе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обговорення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Розмовляємо</a:t>
            </a:r>
            <a:r>
              <a:rPr sz="2000" dirty="0" smtId="4294967295">
                <a:effectLst/>
              </a:rPr>
              <a:t> з </a:t>
            </a:r>
            <a:r>
              <a:rPr sz="2000" dirty="0" err="1" smtClean="0" smtId="4294967295">
                <a:effectLst/>
              </a:rPr>
              <a:t>дітьми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Безпека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дітей</a:t>
            </a:r>
            <a:r>
              <a:rPr lang="uk-UA" sz="2000" dirty="0" smtId="4294967295"/>
              <a:t>;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Мультикультурна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освіта</a:t>
            </a:r>
            <a:r>
              <a:rPr sz="2000" dirty="0" smtId="4294967295">
                <a:effectLst/>
              </a:rPr>
              <a:t>.</a:t>
            </a:r>
          </a:p>
          <a:p>
            <a:endParaRPr lang="sk-S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88556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Захід 5: Польові консультації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109728" indent="0">
              <a:buNone/>
            </a:pPr>
            <a:endParaRPr lang="sk-SK" sz="2000" dirty="0" smtClean="0">
              <a:effectLst/>
            </a:endParaRPr>
          </a:p>
          <a:p>
            <a:pPr marL="109728" indent="0">
              <a:buNone/>
            </a:pPr>
            <a:r>
              <a:rPr sz="2000" dirty="0" err="1" smtId="4294967295">
                <a:effectLst/>
              </a:rPr>
              <a:t>Освіта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інформування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тему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здоров'я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матері</a:t>
            </a:r>
            <a:r>
              <a:rPr sz="2000" dirty="0" smtId="4294967295">
                <a:effectLst/>
              </a:rPr>
              <a:t> і </a:t>
            </a:r>
            <a:r>
              <a:rPr sz="2000" dirty="0" err="1" smtId="4294967295">
                <a:effectLst/>
              </a:rPr>
              <a:t>дитини</a:t>
            </a:r>
            <a:r>
              <a:rPr sz="2000" dirty="0" smtId="4294967295">
                <a:effectLst/>
              </a:rPr>
              <a:t>:</a:t>
            </a:r>
          </a:p>
          <a:p>
            <a:r>
              <a:rPr lang="uk-UA" sz="2000" dirty="0" smtClean="0" smtId="4294967295">
                <a:effectLst/>
              </a:rPr>
              <a:t>Польова с</a:t>
            </a:r>
            <a:r>
              <a:rPr sz="2000" dirty="0" err="1" smtClean="0" smtId="4294967295">
                <a:effectLst/>
              </a:rPr>
              <a:t>оціальна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робота</a:t>
            </a:r>
            <a:endParaRPr sz="2000" dirty="0" smtId="4294967295">
              <a:effectLst/>
            </a:endParaRPr>
          </a:p>
          <a:p>
            <a:r>
              <a:rPr lang="uk-UA" sz="2000" dirty="0" smtClean="0" smtId="4294967295">
                <a:effectLst/>
              </a:rPr>
              <a:t>Польова р</a:t>
            </a:r>
            <a:r>
              <a:rPr sz="2000" dirty="0" err="1" smtClean="0" smtId="4294967295">
                <a:effectLst/>
              </a:rPr>
              <a:t>обота</a:t>
            </a:r>
            <a:r>
              <a:rPr sz="2000" dirty="0" smtClean="0" smtId="4294967295">
                <a:effectLst/>
              </a:rPr>
              <a:t> </a:t>
            </a:r>
            <a:r>
              <a:rPr sz="2000" dirty="0" smtId="4294967295">
                <a:effectLst/>
              </a:rPr>
              <a:t>з </a:t>
            </a:r>
            <a:r>
              <a:rPr sz="2000" dirty="0" err="1" smtId="4294967295">
                <a:effectLst/>
              </a:rPr>
              <a:t>охорони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здоров'я</a:t>
            </a:r>
            <a:endParaRPr sz="2000" dirty="0" smtId="4294967295">
              <a:effectLst/>
            </a:endParaRPr>
          </a:p>
          <a:p>
            <a:r>
              <a:rPr sz="2000" dirty="0" err="1" smtId="4294967295">
                <a:effectLst/>
              </a:rPr>
              <a:t>Юридичні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консультації</a:t>
            </a:r>
            <a:endParaRPr sz="2000" dirty="0" smtId="4294967295">
              <a:effectLst/>
            </a:endParaRPr>
          </a:p>
          <a:p>
            <a:r>
              <a:rPr sz="2000" dirty="0" err="1" smtId="4294967295">
                <a:effectLst/>
              </a:rPr>
              <a:t>Консультації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тему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працевлаштування</a:t>
            </a:r>
            <a:endParaRPr sz="2000" dirty="0" smtId="4294967295">
              <a:effectLst/>
            </a:endParaRPr>
          </a:p>
          <a:p>
            <a:r>
              <a:rPr sz="2000" dirty="0" err="1" smtId="4294967295">
                <a:effectLst/>
              </a:rPr>
              <a:t>Після-шкільне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навчання</a:t>
            </a:r>
            <a:r>
              <a:rPr sz="2000" dirty="0" smtId="4294967295">
                <a:effectLst/>
              </a:rPr>
              <a:t> </a:t>
            </a:r>
          </a:p>
          <a:p>
            <a:r>
              <a:rPr sz="2000" dirty="0" err="1" smtId="4294967295">
                <a:effectLst/>
              </a:rPr>
              <a:t>Позашкільна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діяльність</a:t>
            </a:r>
            <a:r>
              <a:rPr sz="2000" dirty="0" smtId="4294967295">
                <a:effectLst/>
              </a:rPr>
              <a:t>.</a:t>
            </a:r>
          </a:p>
          <a:p>
            <a:pPr marL="109728" indent="0">
              <a:buNone/>
            </a:pPr>
            <a:endParaRPr lang="sk-SK" dirty="0" smtClean="0">
              <a:effectLst/>
            </a:endParaRPr>
          </a:p>
          <a:p>
            <a:pPr marL="109728" indent="0">
              <a:buNone/>
            </a:pPr>
            <a:endParaRPr lang="sk-S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1341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01689" y="4668724"/>
            <a:ext cx="8229600" cy="4325112"/>
          </a:xfrm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5478463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484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Захід 6: Домашні візити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sk-SK" sz="2000" dirty="0" smtClean="0">
              <a:effectLst/>
            </a:endParaRPr>
          </a:p>
          <a:p>
            <a:endParaRPr lang="sk-SK" sz="2000" dirty="0">
              <a:effectLst/>
            </a:endParaRPr>
          </a:p>
          <a:p>
            <a:r>
              <a:rPr sz="2000" dirty="0" err="1" smtId="4294967295">
                <a:effectLst/>
              </a:rPr>
              <a:t>Зміст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суть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візиту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відповідає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навчальній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темі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що</a:t>
            </a:r>
            <a:r>
              <a:rPr sz="2000" dirty="0" smtId="4294967295">
                <a:effectLst/>
              </a:rPr>
              <a:t> </a:t>
            </a:r>
            <a:r>
              <a:rPr lang="uk-UA" sz="2000" dirty="0" smtClean="0" smtId="4294967295">
                <a:effectLst/>
              </a:rPr>
              <a:t>вивчається</a:t>
            </a:r>
            <a:r>
              <a:rPr sz="2000" dirty="0" smtClean="0" smtId="4294967295">
                <a:effectLst/>
              </a:rPr>
              <a:t> </a:t>
            </a:r>
            <a:r>
              <a:rPr sz="2000" dirty="0" smtId="4294967295">
                <a:effectLst/>
              </a:rPr>
              <a:t>у </a:t>
            </a:r>
            <a:r>
              <a:rPr sz="2000" dirty="0" err="1" smtId="4294967295">
                <a:effectLst/>
              </a:rPr>
              <a:t>даний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момент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актуальними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потребами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сім'ї</a:t>
            </a:r>
            <a:r>
              <a:rPr sz="2000" dirty="0" smtId="4294967295">
                <a:effectLst/>
              </a:rPr>
              <a:t>.</a:t>
            </a:r>
          </a:p>
          <a:p>
            <a:endParaRPr lang="sk-SK" sz="2000" dirty="0" smtClean="0">
              <a:effectLst/>
            </a:endParaRPr>
          </a:p>
          <a:p>
            <a:r>
              <a:rPr sz="2000" dirty="0" err="1" smtId="4294967295">
                <a:effectLst/>
              </a:rPr>
              <a:t>Відвідини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кожної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сім'ї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що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бере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участь</a:t>
            </a:r>
            <a:r>
              <a:rPr sz="2000" dirty="0" smtId="4294967295">
                <a:effectLst/>
              </a:rPr>
              <a:t> у </a:t>
            </a:r>
            <a:r>
              <a:rPr sz="2000" dirty="0" err="1" smtId="4294967295">
                <a:effectLst/>
              </a:rPr>
              <a:t>проекті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не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менше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одного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разу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місяць</a:t>
            </a:r>
            <a:r>
              <a:rPr sz="2000" dirty="0" smtId="4294967295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2373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04157" y="4883161"/>
            <a:ext cx="8229600" cy="4325112"/>
          </a:xfrm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4864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60294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Захід 7: REYN Словаччина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87500"/>
          </a:bodyPr>
          <a:lstStyle/>
          <a:p>
            <a:r>
              <a:rPr sz="2200" smtId="4294967295">
                <a:effectLst/>
              </a:rPr>
              <a:t>Спілка "Роми раннього віку" (REYN) об'єднує професіоналів та пара-професіоналів, що працюють з дітьми ромів та їхніми сім'ями</a:t>
            </a:r>
          </a:p>
          <a:p>
            <a:pPr marL="109728" indent="0">
              <a:buNone/>
            </a:pPr>
            <a:endParaRPr lang="sk-SK" sz="2000" smtClean="0">
              <a:effectLst/>
            </a:endParaRPr>
          </a:p>
          <a:p>
            <a:pPr marL="109728" indent="0">
              <a:buNone/>
            </a:pPr>
            <a:r>
              <a:rPr sz="2200" smtId="4294967295">
                <a:effectLst/>
              </a:rPr>
              <a:t>Зміст:</a:t>
            </a:r>
          </a:p>
          <a:p>
            <a:r>
              <a:rPr sz="2200" smtId="4294967295">
                <a:effectLst/>
              </a:rPr>
              <a:t>Сторінка у Facebook</a:t>
            </a:r>
          </a:p>
          <a:p>
            <a:r>
              <a:rPr sz="2200" smtId="4294967295">
                <a:effectLst/>
              </a:rPr>
              <a:t>Веб-сайт</a:t>
            </a:r>
          </a:p>
          <a:p>
            <a:r>
              <a:rPr sz="2200" smtId="4294967295">
                <a:effectLst/>
              </a:rPr>
              <a:t>Тренінги (Батьківство з упевненістю, Тренінг "Лялька-персона" (Persona Doll), Освіта для соціальної справедливості)</a:t>
            </a:r>
          </a:p>
          <a:p>
            <a:r>
              <a:rPr sz="2200" smtId="4294967295">
                <a:effectLst/>
              </a:rPr>
              <a:t>Навчальні поїздки (Чеська Республіка, Хорватія, Словенія, Великобританія, Румунія)</a:t>
            </a:r>
          </a:p>
          <a:p>
            <a:r>
              <a:rPr sz="2200" smtId="4294967295">
                <a:effectLst/>
              </a:rPr>
              <a:t>Пропагувальні заходи (телебачення, радіо, газети, круглі столи, тощо).</a:t>
            </a:r>
          </a:p>
          <a:p>
            <a:endParaRPr lang="sk-SK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74024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Донор: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109728" indent="0" algn="ctr">
              <a:buNone/>
            </a:pPr>
            <a:endParaRPr lang="sk-SK" sz="2000" dirty="0" smtClean="0">
              <a:effectLst/>
            </a:endParaRPr>
          </a:p>
          <a:p>
            <a:pPr marL="109728" indent="0" algn="ctr">
              <a:buNone/>
            </a:pPr>
            <a:endParaRPr lang="sk-SK" sz="2000" dirty="0">
              <a:effectLst/>
            </a:endParaRPr>
          </a:p>
          <a:p>
            <a:pPr marL="109728" indent="0" algn="ctr">
              <a:buNone/>
            </a:pPr>
            <a:r>
              <a:rPr sz="2000" dirty="0" err="1" smtId="4294967295">
                <a:effectLst/>
              </a:rPr>
              <a:t>Фонд</a:t>
            </a:r>
            <a:r>
              <a:rPr sz="2000" dirty="0" smtId="4294967295">
                <a:effectLst/>
              </a:rPr>
              <a:t> "</a:t>
            </a:r>
            <a:r>
              <a:rPr sz="2000" dirty="0" err="1" smtId="4294967295">
                <a:effectLst/>
              </a:rPr>
              <a:t>Відкрите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суспільство</a:t>
            </a:r>
            <a:r>
              <a:rPr sz="2000" dirty="0" smtId="4294967295">
                <a:effectLst/>
              </a:rPr>
              <a:t>" (</a:t>
            </a:r>
            <a:r>
              <a:rPr sz="2000" dirty="0" err="1" smtId="4294967295">
                <a:effectLst/>
              </a:rPr>
              <a:t>Лондон</a:t>
            </a:r>
            <a:r>
              <a:rPr sz="2000" dirty="0" smtId="4294967295">
                <a:effectLst/>
              </a:rPr>
              <a:t>)</a:t>
            </a:r>
          </a:p>
          <a:p>
            <a:pPr marL="109728" indent="0" algn="ctr">
              <a:buNone/>
            </a:pPr>
            <a:r>
              <a:rPr sz="2000" dirty="0" err="1" smtId="4294967295">
                <a:effectLst/>
              </a:rPr>
              <a:t>Программа</a:t>
            </a:r>
            <a:r>
              <a:rPr sz="2000" dirty="0" smtId="4294967295">
                <a:effectLst/>
              </a:rPr>
              <a:t> "</a:t>
            </a:r>
            <a:r>
              <a:rPr sz="2000" dirty="0" err="1" smtId="4294967295">
                <a:effectLst/>
              </a:rPr>
              <a:t>Раннє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дитинство</a:t>
            </a:r>
            <a:r>
              <a:rPr sz="2000" dirty="0" smtId="4294967295">
                <a:effectLst/>
              </a:rPr>
              <a:t>"</a:t>
            </a:r>
          </a:p>
          <a:p>
            <a:pPr marL="109728" indent="0" algn="ctr">
              <a:buNone/>
            </a:pPr>
            <a:r>
              <a:rPr sz="2000" dirty="0" err="1" smtId="4294967295">
                <a:effectLst/>
              </a:rPr>
              <a:t>Підтримка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ромськи</a:t>
            </a:r>
            <a:r>
              <a:rPr lang="uk-UA" sz="2000" dirty="0" smtId="4294967295"/>
              <a:t>х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батьк</a:t>
            </a:r>
            <a:r>
              <a:rPr lang="uk-UA" sz="2000" dirty="0" err="1" smtClean="0" smtId="4294967295">
                <a:effectLst/>
              </a:rPr>
              <a:t>ів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люд</a:t>
            </a:r>
            <a:r>
              <a:rPr lang="uk-UA" sz="2000" dirty="0" smtClean="0" smtId="4294967295">
                <a:effectLst/>
              </a:rPr>
              <a:t>ей</a:t>
            </a:r>
            <a:r>
              <a:rPr sz="2000" dirty="0" smtClean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що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доглядають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малими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дітьми</a:t>
            </a:r>
            <a:r>
              <a:rPr sz="2000" dirty="0" smtId="4294967295">
                <a:effectLst/>
              </a:rPr>
              <a:t> </a:t>
            </a:r>
          </a:p>
          <a:p>
            <a:endParaRPr lang="sk-SK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99" y="4509120"/>
            <a:ext cx="44291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4941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Результати: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lvl="0"/>
            <a:r>
              <a:rPr sz="2200" dirty="0" smtId="4294967295">
                <a:effectLst/>
              </a:rPr>
              <a:t>900 </a:t>
            </a:r>
            <a:r>
              <a:rPr sz="2200" dirty="0" err="1" smtId="4294967295">
                <a:effectLst/>
              </a:rPr>
              <a:t>семінарів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для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ромських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матерів</a:t>
            </a:r>
            <a:r>
              <a:rPr sz="2200" dirty="0" smtId="4294967295">
                <a:effectLst/>
              </a:rPr>
              <a:t>, 120 </a:t>
            </a:r>
            <a:r>
              <a:rPr sz="2200" dirty="0" err="1" smtId="4294967295">
                <a:effectLst/>
              </a:rPr>
              <a:t>семінарів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для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ромськів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татусів</a:t>
            </a:r>
            <a:r>
              <a:rPr sz="2200" dirty="0" smtId="4294967295">
                <a:effectLst/>
              </a:rPr>
              <a:t>, 2160 </a:t>
            </a:r>
            <a:r>
              <a:rPr sz="2200" dirty="0" err="1" smtId="4294967295">
                <a:effectLst/>
              </a:rPr>
              <a:t>домашніх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візитів</a:t>
            </a:r>
            <a:r>
              <a:rPr sz="2200" dirty="0" smtId="4294967295">
                <a:effectLst/>
              </a:rPr>
              <a:t>, 450 </a:t>
            </a:r>
            <a:r>
              <a:rPr sz="2200" dirty="0" err="1" smtId="4294967295">
                <a:effectLst/>
              </a:rPr>
              <a:t>дітей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віком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до</a:t>
            </a:r>
            <a:r>
              <a:rPr sz="2200" dirty="0" smtId="4294967295">
                <a:effectLst/>
              </a:rPr>
              <a:t> 6 </a:t>
            </a:r>
            <a:r>
              <a:rPr sz="2200" dirty="0" err="1" smtId="4294967295">
                <a:effectLst/>
              </a:rPr>
              <a:t>років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залучено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освіти</a:t>
            </a:r>
            <a:r>
              <a:rPr sz="2200" dirty="0" smtId="4294967295">
                <a:effectLst/>
              </a:rPr>
              <a:t>, </a:t>
            </a:r>
            <a:r>
              <a:rPr sz="2200" dirty="0" err="1" smtId="4294967295">
                <a:effectLst/>
              </a:rPr>
              <a:t>майже</a:t>
            </a:r>
            <a:r>
              <a:rPr sz="2200" dirty="0" smtId="4294967295">
                <a:effectLst/>
              </a:rPr>
              <a:t> 2880 </a:t>
            </a:r>
            <a:r>
              <a:rPr sz="2200" dirty="0" err="1" smtId="4294967295">
                <a:effectLst/>
              </a:rPr>
              <a:t>клієнтів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польової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консультації</a:t>
            </a:r>
            <a:r>
              <a:rPr sz="2200" dirty="0" smtId="4294967295">
                <a:effectLst/>
              </a:rPr>
              <a:t> з </a:t>
            </a:r>
            <a:r>
              <a:rPr sz="2200" dirty="0" err="1" smtId="4294967295">
                <a:effectLst/>
              </a:rPr>
              <a:t>охорони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здоров'я</a:t>
            </a:r>
            <a:endParaRPr sz="2200" dirty="0" smtId="4294967295">
              <a:effectLst/>
            </a:endParaRPr>
          </a:p>
          <a:p>
            <a:pPr lvl="0"/>
            <a:r>
              <a:rPr sz="2200" dirty="0" err="1" smtId="4294967295">
                <a:effectLst/>
              </a:rPr>
              <a:t>До</a:t>
            </a:r>
            <a:r>
              <a:rPr sz="2200" dirty="0" smtId="4294967295">
                <a:effectLst/>
              </a:rPr>
              <a:t> 100 </a:t>
            </a:r>
            <a:r>
              <a:rPr sz="2200" dirty="0" err="1" smtId="4294967295">
                <a:effectLst/>
              </a:rPr>
              <a:t>членів</a:t>
            </a:r>
            <a:r>
              <a:rPr sz="2200" dirty="0" smtId="4294967295">
                <a:effectLst/>
              </a:rPr>
              <a:t> REYN </a:t>
            </a:r>
            <a:r>
              <a:rPr sz="2200" dirty="0" err="1" smtId="4294967295">
                <a:effectLst/>
              </a:rPr>
              <a:t>Словаччина</a:t>
            </a:r>
            <a:endParaRPr sz="2200" dirty="0" smtId="4294967295">
              <a:effectLst/>
            </a:endParaRPr>
          </a:p>
          <a:p>
            <a:pPr lvl="0"/>
            <a:r>
              <a:rPr sz="2200" dirty="0" err="1" smtId="4294967295">
                <a:effectLst/>
              </a:rPr>
              <a:t>До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нашого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проекту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майже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половині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дітей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доводилося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повторно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йти</a:t>
            </a:r>
            <a:r>
              <a:rPr sz="2200" dirty="0" smtId="4294967295">
                <a:effectLst/>
              </a:rPr>
              <a:t> у </a:t>
            </a:r>
            <a:r>
              <a:rPr sz="2200" dirty="0" err="1" smtId="4294967295">
                <a:effectLst/>
              </a:rPr>
              <a:t>перший</a:t>
            </a:r>
            <a:r>
              <a:rPr sz="2200" dirty="0" smtId="4294967295">
                <a:effectLst/>
              </a:rPr>
              <a:t> </a:t>
            </a:r>
            <a:r>
              <a:rPr sz="2200" dirty="0" err="1" smtClean="0" smtId="4294967295">
                <a:effectLst/>
              </a:rPr>
              <a:t>клас</a:t>
            </a:r>
            <a:r>
              <a:rPr sz="2200" dirty="0" smtClean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або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відвідувати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спеціальну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школу</a:t>
            </a:r>
            <a:r>
              <a:rPr sz="2200" dirty="0" smtId="4294967295">
                <a:effectLst/>
              </a:rPr>
              <a:t>, </a:t>
            </a:r>
            <a:r>
              <a:rPr sz="2200" dirty="0" err="1" smtId="4294967295">
                <a:effectLst/>
              </a:rPr>
              <a:t>або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іти</a:t>
            </a:r>
            <a:r>
              <a:rPr sz="2200" dirty="0" smtId="4294967295">
                <a:effectLst/>
              </a:rPr>
              <a:t> у "</a:t>
            </a:r>
            <a:r>
              <a:rPr sz="2200" dirty="0" err="1" smtId="4294967295">
                <a:effectLst/>
              </a:rPr>
              <a:t>нульовий</a:t>
            </a:r>
            <a:r>
              <a:rPr sz="2200" dirty="0" smtId="4294967295">
                <a:effectLst/>
              </a:rPr>
              <a:t>" </a:t>
            </a:r>
            <a:r>
              <a:rPr sz="2200" dirty="0" err="1" smtId="4294967295">
                <a:effectLst/>
              </a:rPr>
              <a:t>класс</a:t>
            </a:r>
            <a:r>
              <a:rPr sz="2200" dirty="0" smtId="4294967295">
                <a:effectLst/>
              </a:rPr>
              <a:t>.  </a:t>
            </a:r>
            <a:r>
              <a:rPr sz="2200" dirty="0" err="1" smtId="4294967295">
                <a:effectLst/>
              </a:rPr>
              <a:t>Протягом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навчального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року</a:t>
            </a:r>
            <a:r>
              <a:rPr sz="2200" dirty="0" smtId="4294967295">
                <a:effectLst/>
              </a:rPr>
              <a:t> 2014/2015 </a:t>
            </a:r>
            <a:r>
              <a:rPr sz="2200" dirty="0" err="1" smtId="4294967295">
                <a:effectLst/>
              </a:rPr>
              <a:t>рр</a:t>
            </a:r>
            <a:r>
              <a:rPr sz="2200" dirty="0" smtId="4294967295">
                <a:effectLst/>
              </a:rPr>
              <a:t>. (</a:t>
            </a:r>
            <a:r>
              <a:rPr sz="2200" dirty="0" err="1" smtId="4294967295">
                <a:effectLst/>
              </a:rPr>
              <a:t>останній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навчальний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рік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під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час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реалізації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нашого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проекту</a:t>
            </a:r>
            <a:r>
              <a:rPr sz="2200" dirty="0" smtId="4294967295">
                <a:effectLst/>
              </a:rPr>
              <a:t>) </a:t>
            </a:r>
            <a:r>
              <a:rPr sz="2200" dirty="0" err="1" smtId="4294967295">
                <a:effectLst/>
              </a:rPr>
              <a:t>лише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трьом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дітям</a:t>
            </a:r>
            <a:r>
              <a:rPr sz="2200" dirty="0" smtId="4294967295">
                <a:effectLst/>
              </a:rPr>
              <a:t> </a:t>
            </a:r>
            <a:r>
              <a:rPr lang="uk-UA" sz="2200" dirty="0" smtClean="0" smtId="4294967295">
                <a:effectLst/>
              </a:rPr>
              <a:t>і</a:t>
            </a:r>
            <a:r>
              <a:rPr sz="2200" dirty="0" smtClean="0" smtId="4294967295">
                <a:effectLst/>
              </a:rPr>
              <a:t>з </a:t>
            </a:r>
            <a:r>
              <a:rPr sz="2200" dirty="0" err="1" smtId="4294967295">
                <a:effectLst/>
              </a:rPr>
              <a:t>сімей</a:t>
            </a:r>
            <a:r>
              <a:rPr sz="2200" dirty="0" smtId="4294967295">
                <a:effectLst/>
              </a:rPr>
              <a:t>, </a:t>
            </a:r>
            <a:r>
              <a:rPr sz="2200" dirty="0" err="1" smtId="4294967295">
                <a:effectLst/>
              </a:rPr>
              <a:t>що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брали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участь</a:t>
            </a:r>
            <a:r>
              <a:rPr sz="2200" dirty="0" smtId="4294967295">
                <a:effectLst/>
              </a:rPr>
              <a:t> у </a:t>
            </a:r>
            <a:r>
              <a:rPr sz="2200" dirty="0" err="1" smtId="4294967295">
                <a:effectLst/>
              </a:rPr>
              <a:t>проекті</a:t>
            </a:r>
            <a:r>
              <a:rPr sz="2200" dirty="0" smtId="4294967295">
                <a:effectLst/>
              </a:rPr>
              <a:t>, </a:t>
            </a:r>
            <a:r>
              <a:rPr sz="2200" dirty="0" err="1" smtId="4294967295">
                <a:effectLst/>
              </a:rPr>
              <a:t>довелося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повторно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іти</a:t>
            </a:r>
            <a:r>
              <a:rPr sz="2200" dirty="0" smtId="4294967295">
                <a:effectLst/>
              </a:rPr>
              <a:t> у </a:t>
            </a:r>
            <a:r>
              <a:rPr sz="2200" dirty="0" err="1" smtId="4294967295">
                <a:effectLst/>
              </a:rPr>
              <a:t>перший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клас</a:t>
            </a:r>
            <a:r>
              <a:rPr sz="2200" dirty="0" smtId="4294967295">
                <a:effectLst/>
              </a:rPr>
              <a:t>, і </a:t>
            </a:r>
            <a:r>
              <a:rPr sz="2200" dirty="0" err="1" smtId="4294967295">
                <a:effectLst/>
              </a:rPr>
              <a:t>саме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це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ми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вважаємо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нашим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найбільшим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успіхом</a:t>
            </a:r>
            <a:r>
              <a:rPr sz="2200" dirty="0" smtId="4294967295">
                <a:effectLst/>
              </a:rPr>
              <a:t>. </a:t>
            </a:r>
          </a:p>
          <a:p>
            <a:endParaRPr lang="sk-S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82654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Продукти: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lvl="0"/>
            <a:endParaRPr lang="sk-SK" sz="2000" smtClean="0">
              <a:effectLst/>
            </a:endParaRPr>
          </a:p>
          <a:p>
            <a:pPr lvl="0"/>
            <a:r>
              <a:rPr sz="2000" smtId="4294967295">
                <a:effectLst/>
              </a:rPr>
              <a:t>"Цільове дослідження"</a:t>
            </a:r>
          </a:p>
          <a:p>
            <a:pPr marL="109728" lvl="0" indent="0">
              <a:buNone/>
            </a:pPr>
            <a:endParaRPr lang="sk-SK" sz="2000" smtClean="0">
              <a:effectLst/>
            </a:endParaRPr>
          </a:p>
          <a:p>
            <a:pPr lvl="0"/>
            <a:r>
              <a:rPr sz="2000" smtId="4294967295">
                <a:effectLst/>
              </a:rPr>
              <a:t>Освітнє відео</a:t>
            </a:r>
          </a:p>
          <a:p>
            <a:pPr marL="109728" lvl="0" indent="0">
              <a:buNone/>
            </a:pPr>
            <a:endParaRPr lang="sk-SK" sz="2000" smtClean="0">
              <a:effectLst/>
            </a:endParaRPr>
          </a:p>
          <a:p>
            <a:pPr lvl="0"/>
            <a:r>
              <a:rPr sz="2000" smtId="4294967295">
                <a:effectLst/>
              </a:rPr>
              <a:t>Навчальний посібник "Батьківство з упевненістю"</a:t>
            </a:r>
          </a:p>
          <a:p>
            <a:pPr marL="109728" lvl="0" indent="0">
              <a:buNone/>
            </a:pPr>
            <a:endParaRPr lang="sk-SK" sz="2000" smtClean="0">
              <a:effectLst/>
            </a:endParaRPr>
          </a:p>
          <a:p>
            <a:pPr lvl="0"/>
            <a:r>
              <a:rPr sz="2000" smtId="4294967295">
                <a:effectLst/>
              </a:rPr>
              <a:t>Навчальний посібник "Польова допомога з охорони здоров'я"  </a:t>
            </a:r>
          </a:p>
          <a:p>
            <a:endParaRPr lang="sk-SK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44969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sk-SK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01689" y="3226977"/>
            <a:ext cx="8229600" cy="4325112"/>
          </a:xfrm>
          <a:effectLst/>
        </p:spPr>
        <p:txBody>
          <a:bodyPr>
            <a:normAutofit/>
          </a:bodyPr>
          <a:lstStyle/>
          <a:p>
            <a:endParaRPr lang="sk-SK" sz="4000" smtClean="0">
              <a:effectLst/>
            </a:endParaRPr>
          </a:p>
          <a:p>
            <a:endParaRPr lang="sk-SK" sz="4000">
              <a:effectLst/>
            </a:endParaRPr>
          </a:p>
          <a:p>
            <a:endParaRPr lang="sk-SK" sz="4000" smtClean="0">
              <a:effectLst/>
            </a:endParaRPr>
          </a:p>
          <a:p>
            <a:pPr marL="109728" indent="0">
              <a:buNone/>
            </a:pPr>
            <a:r>
              <a:rPr sz="4000" b="1" smtId="4294967295">
                <a:effectLst/>
              </a:rPr>
              <a:t>Дякуємо за </a:t>
            </a:r>
          </a:p>
          <a:p>
            <a:pPr marL="109728" indent="0">
              <a:buNone/>
            </a:pPr>
            <a:r>
              <a:rPr sz="4000" b="1" smtId="4294967295">
                <a:effectLst/>
              </a:rPr>
              <a:t>увагу!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31" y="908720"/>
            <a:ext cx="5335588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049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Розклад: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sk-SK" smtClean="0">
              <a:effectLst/>
            </a:endParaRPr>
          </a:p>
          <a:p>
            <a:r>
              <a:rPr sz="2000" smtId="4294967295">
                <a:effectLst/>
              </a:rPr>
              <a:t>Початок проекту: 1 липня 2012 року</a:t>
            </a:r>
          </a:p>
          <a:p>
            <a:endParaRPr lang="sk-SK" sz="2000" smtClean="0">
              <a:effectLst/>
            </a:endParaRPr>
          </a:p>
          <a:p>
            <a:r>
              <a:rPr sz="2000" smtId="4294967295">
                <a:effectLst/>
              </a:rPr>
              <a:t>Завершення проекту: 31 грудня 2015 року</a:t>
            </a:r>
          </a:p>
          <a:p>
            <a:endParaRPr lang="sk-SK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92539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Місцевості та учасники: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sk-SK" sz="2000" smtClean="0">
              <a:effectLst/>
            </a:endParaRPr>
          </a:p>
          <a:p>
            <a:r>
              <a:rPr sz="2000" smtId="4294967295">
                <a:effectLst/>
              </a:rPr>
              <a:t>4 місцевості (1 міська місцевість та 3 сільскі місцевості)</a:t>
            </a:r>
          </a:p>
          <a:p>
            <a:endParaRPr lang="sk-SK" sz="2000" smtClean="0">
              <a:effectLst/>
            </a:endParaRPr>
          </a:p>
          <a:p>
            <a:r>
              <a:rPr sz="2000" smtId="4294967295">
                <a:effectLst/>
              </a:rPr>
              <a:t>Ж'яр-над-Гроном - 2000 ромів (з яких 450 маргіналізованих)</a:t>
            </a:r>
          </a:p>
          <a:p>
            <a:endParaRPr lang="sk-SK" sz="2000" smtClean="0">
              <a:effectLst/>
            </a:endParaRPr>
          </a:p>
          <a:p>
            <a:r>
              <a:rPr sz="2000" smtId="4294967295">
                <a:effectLst/>
              </a:rPr>
              <a:t>Вальковна - 245 маргіналізованих ромів</a:t>
            </a:r>
          </a:p>
          <a:p>
            <a:endParaRPr lang="sk-SK" sz="2000" smtClean="0">
              <a:effectLst/>
            </a:endParaRPr>
          </a:p>
          <a:p>
            <a:r>
              <a:rPr sz="2000" smtId="4294967295">
                <a:effectLst/>
              </a:rPr>
              <a:t>Гонтянське Немце - 400 маргіналізованих ромів</a:t>
            </a:r>
          </a:p>
          <a:p>
            <a:endParaRPr lang="sk-SK" sz="2000" smtClean="0">
              <a:effectLst/>
            </a:endParaRPr>
          </a:p>
          <a:p>
            <a:r>
              <a:rPr sz="2000" smtId="4294967295">
                <a:effectLst/>
              </a:rPr>
              <a:t>Літава - 250 маргіналізованих ромів</a:t>
            </a:r>
          </a:p>
          <a:p>
            <a:endParaRPr lang="sk-SK" smtClean="0">
              <a:effectLst/>
            </a:endParaRPr>
          </a:p>
          <a:p>
            <a:endParaRPr lang="sk-SK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07412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Завдання: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5000" lnSpcReduction="10000"/>
          </a:bodyPr>
          <a:lstStyle/>
          <a:p>
            <a:pPr lvl="0"/>
            <a:endParaRPr lang="sk-SK" sz="2200" dirty="0" smtClean="0">
              <a:effectLst/>
            </a:endParaRPr>
          </a:p>
          <a:p>
            <a:pPr lvl="0"/>
            <a:r>
              <a:rPr sz="2200" dirty="0" err="1" smtId="4294967295">
                <a:effectLst/>
              </a:rPr>
              <a:t>Зміцнити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ромські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сім'ї</a:t>
            </a:r>
            <a:r>
              <a:rPr sz="2200" dirty="0" smtId="4294967295">
                <a:effectLst/>
              </a:rPr>
              <a:t> у </a:t>
            </a:r>
            <a:r>
              <a:rPr sz="2200" dirty="0" err="1" smtId="4294967295">
                <a:effectLst/>
              </a:rPr>
              <a:t>сегрегованих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та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відділених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ромьских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громадах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шляхом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надання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підтримки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ромським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батькам</a:t>
            </a:r>
            <a:r>
              <a:rPr sz="2200" dirty="0" smtId="4294967295">
                <a:effectLst/>
              </a:rPr>
              <a:t> (</a:t>
            </a:r>
            <a:r>
              <a:rPr sz="2200" dirty="0" err="1" smtId="4294967295">
                <a:effectLst/>
              </a:rPr>
              <a:t>як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мамам</a:t>
            </a:r>
            <a:r>
              <a:rPr sz="2200" dirty="0" smtId="4294967295">
                <a:effectLst/>
              </a:rPr>
              <a:t>, </a:t>
            </a:r>
            <a:r>
              <a:rPr sz="2200" dirty="0" err="1" smtId="4294967295">
                <a:effectLst/>
              </a:rPr>
              <a:t>так</a:t>
            </a:r>
            <a:r>
              <a:rPr sz="2200" dirty="0" smtId="4294967295">
                <a:effectLst/>
              </a:rPr>
              <a:t> і </a:t>
            </a:r>
            <a:r>
              <a:rPr sz="2200" dirty="0" err="1" smtId="4294967295">
                <a:effectLst/>
              </a:rPr>
              <a:t>татусям</a:t>
            </a:r>
            <a:r>
              <a:rPr sz="2200" dirty="0" smtId="4294967295">
                <a:effectLst/>
              </a:rPr>
              <a:t>) </a:t>
            </a:r>
            <a:r>
              <a:rPr lang="uk-UA" sz="2200" dirty="0" smtClean="0" smtId="4294967295"/>
              <a:t>щодо</a:t>
            </a:r>
            <a:r>
              <a:rPr sz="2200" dirty="0" smtClean="0" smtId="4294967295">
                <a:effectLst/>
              </a:rPr>
              <a:t> </a:t>
            </a:r>
            <a:r>
              <a:rPr sz="2200" dirty="0" err="1" smtClean="0" smtId="4294967295">
                <a:effectLst/>
              </a:rPr>
              <a:t>вихованн</a:t>
            </a:r>
            <a:r>
              <a:rPr lang="uk-UA" sz="2200" dirty="0" smtClean="0" smtId="4294967295">
                <a:effectLst/>
              </a:rPr>
              <a:t>я</a:t>
            </a:r>
            <a:r>
              <a:rPr sz="2200" dirty="0" smtClean="0" smtId="4294967295">
                <a:effectLst/>
              </a:rPr>
              <a:t> </a:t>
            </a:r>
            <a:r>
              <a:rPr lang="uk-UA" sz="2200" dirty="0" smtClean="0" smtId="4294967295">
                <a:effectLst/>
              </a:rPr>
              <a:t>їхніх</a:t>
            </a:r>
            <a:r>
              <a:rPr sz="2200" dirty="0" smtClean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дітей</a:t>
            </a:r>
            <a:r>
              <a:rPr sz="2200" dirty="0" smtId="4294967295">
                <a:effectLst/>
              </a:rPr>
              <a:t> у </a:t>
            </a:r>
            <a:r>
              <a:rPr sz="2200" dirty="0" err="1" smtId="4294967295">
                <a:effectLst/>
              </a:rPr>
              <a:t>безпечному</a:t>
            </a:r>
            <a:r>
              <a:rPr sz="2200" dirty="0" smtId="4294967295">
                <a:effectLst/>
              </a:rPr>
              <a:t>, </a:t>
            </a:r>
            <a:r>
              <a:rPr sz="2200" dirty="0" err="1" smtId="4294967295">
                <a:effectLst/>
              </a:rPr>
              <a:t>захищеному</a:t>
            </a:r>
            <a:r>
              <a:rPr sz="2200" dirty="0" smtId="4294967295">
                <a:effectLst/>
              </a:rPr>
              <a:t> і </a:t>
            </a:r>
            <a:r>
              <a:rPr sz="2200" dirty="0" err="1" smtId="4294967295">
                <a:effectLst/>
              </a:rPr>
              <a:t>турботливому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сімейному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середовищі</a:t>
            </a:r>
            <a:endParaRPr sz="2200" dirty="0" smtId="4294967295">
              <a:effectLst/>
            </a:endParaRPr>
          </a:p>
          <a:p>
            <a:pPr lvl="0"/>
            <a:endParaRPr lang="sk-SK" sz="2200" dirty="0">
              <a:effectLst/>
            </a:endParaRPr>
          </a:p>
          <a:p>
            <a:pPr lvl="0"/>
            <a:r>
              <a:rPr sz="2200" dirty="0" err="1" smtId="4294967295">
                <a:effectLst/>
              </a:rPr>
              <a:t>Запропонувати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батькам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інформацію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та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знання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про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розвиток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дитини</a:t>
            </a:r>
            <a:r>
              <a:rPr sz="2200" dirty="0" smtId="4294967295">
                <a:effectLst/>
              </a:rPr>
              <a:t> у </a:t>
            </a:r>
            <a:r>
              <a:rPr sz="2200" dirty="0" err="1" smtId="4294967295">
                <a:effectLst/>
              </a:rPr>
              <a:t>ранньому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віці</a:t>
            </a:r>
            <a:r>
              <a:rPr sz="2200" dirty="0" smtId="4294967295">
                <a:effectLst/>
              </a:rPr>
              <a:t>, </a:t>
            </a:r>
            <a:r>
              <a:rPr sz="2200" dirty="0" err="1" smtId="4294967295">
                <a:effectLst/>
              </a:rPr>
              <a:t>про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важливість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їхньої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ролі</a:t>
            </a:r>
            <a:r>
              <a:rPr sz="2200" dirty="0" smtId="4294967295">
                <a:effectLst/>
              </a:rPr>
              <a:t>, </a:t>
            </a:r>
            <a:r>
              <a:rPr sz="2200" dirty="0" err="1" smtClean="0" smtId="4294967295">
                <a:effectLst/>
              </a:rPr>
              <a:t>інформаці</a:t>
            </a:r>
            <a:r>
              <a:rPr lang="uk-UA" sz="2200" dirty="0" smtClean="0" smtId="4294967295">
                <a:effectLst/>
              </a:rPr>
              <a:t>ю</a:t>
            </a:r>
            <a:r>
              <a:rPr sz="2200" dirty="0" smtClean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про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альтернативні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та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ефективні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прийоми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батьківства</a:t>
            </a:r>
            <a:r>
              <a:rPr sz="2200" dirty="0" smtId="4294967295">
                <a:effectLst/>
              </a:rPr>
              <a:t>, </a:t>
            </a:r>
            <a:r>
              <a:rPr sz="2200" dirty="0" err="1" smtId="4294967295">
                <a:effectLst/>
              </a:rPr>
              <a:t>сприяти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покращенню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комунікації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та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розуміння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між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батьками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та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їхніми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дітьми</a:t>
            </a:r>
            <a:r>
              <a:rPr sz="2200" dirty="0" smtId="4294967295">
                <a:effectLst/>
              </a:rPr>
              <a:t>, </a:t>
            </a:r>
            <a:r>
              <a:rPr sz="2200" dirty="0" err="1" smtId="4294967295">
                <a:effectLst/>
              </a:rPr>
              <a:t>розширенню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пізнавальних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та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навчальних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можливостей</a:t>
            </a:r>
            <a:r>
              <a:rPr sz="2200" dirty="0" smtId="4294967295">
                <a:effectLst/>
              </a:rPr>
              <a:t> </a:t>
            </a:r>
            <a:r>
              <a:rPr lang="uk-UA" sz="2200" dirty="0" smtClean="0" smtId="4294967295">
                <a:effectLst/>
              </a:rPr>
              <a:t>для </a:t>
            </a:r>
            <a:r>
              <a:rPr sz="2200" dirty="0" err="1" smtClean="0" smtId="4294967295">
                <a:effectLst/>
              </a:rPr>
              <a:t>їхніх</a:t>
            </a:r>
            <a:r>
              <a:rPr sz="2200" dirty="0" smtClean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дітей</a:t>
            </a:r>
            <a:r>
              <a:rPr sz="2200" dirty="0" smtId="4294967295">
                <a:effectLst/>
              </a:rPr>
              <a:t>, а </a:t>
            </a:r>
            <a:r>
              <a:rPr sz="2200" dirty="0" err="1" smtId="4294967295">
                <a:effectLst/>
              </a:rPr>
              <a:t>також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пропагувати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позитивне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ставлення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батьків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до</a:t>
            </a:r>
            <a:r>
              <a:rPr sz="2200" dirty="0" smtId="4294967295">
                <a:effectLst/>
              </a:rPr>
              <a:t> </a:t>
            </a:r>
            <a:r>
              <a:rPr sz="2200" dirty="0" err="1" smtId="4294967295">
                <a:effectLst/>
              </a:rPr>
              <a:t>освіти</a:t>
            </a:r>
            <a:endParaRPr sz="2200" dirty="0" smtId="4294967295">
              <a:effectLst/>
            </a:endParaRPr>
          </a:p>
          <a:p>
            <a:endParaRPr lang="sk-S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30501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b="1" smtId="4294967295">
                <a:effectLst/>
                <a:latin typeface="+mn-lt"/>
              </a:rPr>
              <a:t>Співпраця з муніципалітетами: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109728" indent="0">
              <a:buNone/>
            </a:pPr>
            <a:endParaRPr lang="sk-SK" sz="2000" dirty="0" smtClean="0">
              <a:effectLst/>
            </a:endParaRPr>
          </a:p>
          <a:p>
            <a:pPr marL="109728" indent="0">
              <a:buNone/>
            </a:pPr>
            <a:r>
              <a:rPr sz="2000" dirty="0" err="1" smtId="4294967295">
                <a:effectLst/>
              </a:rPr>
              <a:t>Голови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задіяних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муніципалітетів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підписали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Меморандум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про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розуміння</a:t>
            </a:r>
            <a:r>
              <a:rPr sz="2000" dirty="0" smtId="4294967295">
                <a:effectLst/>
              </a:rPr>
              <a:t>, у </a:t>
            </a:r>
            <a:r>
              <a:rPr sz="2000" dirty="0" err="1" smtId="4294967295">
                <a:effectLst/>
              </a:rPr>
              <a:t>якому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вони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проголосили</a:t>
            </a:r>
            <a:r>
              <a:rPr sz="2000" dirty="0" smtId="4294967295">
                <a:effectLst/>
              </a:rPr>
              <a:t>:</a:t>
            </a:r>
          </a:p>
          <a:p>
            <a:pPr marL="109728" indent="0">
              <a:buNone/>
            </a:pPr>
            <a:endParaRPr lang="sk-SK" sz="2000" dirty="0" smtClean="0">
              <a:effectLst/>
            </a:endParaRPr>
          </a:p>
          <a:p>
            <a:pPr marL="109728" indent="0">
              <a:buNone/>
            </a:pPr>
            <a:r>
              <a:rPr sz="2000" dirty="0" smtId="4294967295">
                <a:effectLst/>
              </a:rPr>
              <a:t>	1) </a:t>
            </a:r>
            <a:r>
              <a:rPr sz="2000" dirty="0" err="1" smtId="4294967295">
                <a:effectLst/>
              </a:rPr>
              <a:t>Співпрацю</a:t>
            </a:r>
            <a:r>
              <a:rPr sz="2000" dirty="0" smtId="4294967295">
                <a:effectLst/>
              </a:rPr>
              <a:t> з </a:t>
            </a:r>
            <a:r>
              <a:rPr sz="2000" dirty="0" err="1" smtId="4294967295">
                <a:effectLst/>
              </a:rPr>
              <a:t>працівниками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органів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місцевого</a:t>
            </a:r>
            <a:r>
              <a:rPr sz="2000" dirty="0" smtId="4294967295">
                <a:effectLst/>
              </a:rPr>
              <a:t> </a:t>
            </a:r>
            <a:r>
              <a:rPr lang="uk-UA" sz="2000" dirty="0" smtClean="0" smtId="4294967295">
                <a:effectLst/>
              </a:rPr>
              <a:t>	</a:t>
            </a:r>
            <a:r>
              <a:rPr sz="2000" dirty="0" err="1" smtClean="0" smtId="4294967295">
                <a:effectLst/>
              </a:rPr>
              <a:t>самоврядування</a:t>
            </a:r>
            <a:r>
              <a:rPr sz="2000" dirty="0" smtClean="0" smtId="4294967295">
                <a:effectLst/>
              </a:rPr>
              <a:t> </a:t>
            </a:r>
            <a:endParaRPr sz="2000" dirty="0" smtId="4294967295">
              <a:effectLst/>
            </a:endParaRPr>
          </a:p>
          <a:p>
            <a:pPr marL="109728" indent="0">
              <a:buNone/>
            </a:pPr>
            <a:r>
              <a:rPr sz="2000" dirty="0" smtId="4294967295">
                <a:effectLst/>
              </a:rPr>
              <a:t>	2) </a:t>
            </a:r>
            <a:r>
              <a:rPr sz="2000" dirty="0" err="1" smtId="4294967295">
                <a:effectLst/>
              </a:rPr>
              <a:t>Співпрацю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дитячих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садків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початкових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шкі</a:t>
            </a:r>
            <a:r>
              <a:rPr lang="uk-UA" sz="2000" dirty="0" smtClean="0" smtId="4294967295">
                <a:effectLst/>
              </a:rPr>
              <a:t>л</a:t>
            </a:r>
            <a:endParaRPr sz="2000" dirty="0" smtId="4294967295">
              <a:effectLst/>
            </a:endParaRPr>
          </a:p>
          <a:p>
            <a:pPr marL="109728" indent="0">
              <a:buNone/>
            </a:pPr>
            <a:r>
              <a:rPr sz="2000" dirty="0" smtId="4294967295">
                <a:effectLst/>
              </a:rPr>
              <a:t>	3) </a:t>
            </a:r>
            <a:r>
              <a:rPr sz="2000" dirty="0" err="1" smtId="4294967295">
                <a:effectLst/>
              </a:rPr>
              <a:t>Фінансову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співпрацю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протягом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наступних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років</a:t>
            </a:r>
            <a:r>
              <a:rPr sz="2000" dirty="0" smtId="4294967295">
                <a:effectLst/>
              </a:rPr>
              <a:t> </a:t>
            </a:r>
            <a:r>
              <a:rPr lang="uk-UA" sz="2000" dirty="0" smtClean="0" smtId="4294967295">
                <a:effectLst/>
              </a:rPr>
              <a:t>	</a:t>
            </a:r>
            <a:r>
              <a:rPr sz="2000" dirty="0" err="1" smtClean="0" smtId="4294967295">
                <a:effectLst/>
              </a:rPr>
              <a:t>реалізації</a:t>
            </a:r>
            <a:r>
              <a:rPr lang="uk-UA" sz="2000" dirty="0" smtId="4294967295"/>
              <a:t> </a:t>
            </a:r>
            <a:r>
              <a:rPr sz="2000" dirty="0" err="1" smtClean="0" smtId="4294967295">
                <a:effectLst/>
              </a:rPr>
              <a:t>проекту</a:t>
            </a:r>
            <a:r>
              <a:rPr sz="2000" dirty="0" smtId="4294967295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8590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b="1" smtId="4294967295">
                <a:effectLst/>
                <a:latin typeface="+mn-lt"/>
              </a:rPr>
              <a:t>Захід 1: ДОСЛІДЖЕННЯ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20000"/>
          </a:bodyPr>
          <a:lstStyle/>
          <a:p>
            <a:r>
              <a:rPr sz="2200" smtId="4294967295">
                <a:effectLst/>
              </a:rPr>
              <a:t>Батьки роми (цільова група) з чотирьох місцевостей (Вальковна, Літава, Гонтянське Немце, Ж'яр-над-Гроном) у регіоні Банська Бистриця брали участь у дослідженні на предмет оцінки потреб.</a:t>
            </a:r>
          </a:p>
          <a:p>
            <a:pPr marL="109728" indent="0">
              <a:buNone/>
            </a:pPr>
            <a:endParaRPr lang="sk-SK" sz="2200" smtClean="0">
              <a:effectLst/>
            </a:endParaRPr>
          </a:p>
          <a:p>
            <a:r>
              <a:rPr sz="2200" smtId="4294967295">
                <a:effectLst/>
              </a:rPr>
              <a:t>Кількість респондентів: 110</a:t>
            </a:r>
          </a:p>
          <a:p>
            <a:pPr marL="109728" indent="0">
              <a:buNone/>
            </a:pPr>
            <a:endParaRPr lang="sk-SK" sz="2200" smtClean="0">
              <a:effectLst/>
            </a:endParaRPr>
          </a:p>
          <a:p>
            <a:r>
              <a:rPr sz="2200" smtId="4294967295">
                <a:effectLst/>
              </a:rPr>
              <a:t>Дослідження проводилося за підтримки сімейних посередників - існуючих вчителів з названих місцевостей. Респондентам надали анкету, яка містила 30 закритих та 4 відкритих запитання. Запитання були розроблені таким чином, щоб з'ясувати їхні думки щодо чотирьох напрямків: сфера охорони здоров'я, санітарного просвітництва та профілактики; сфера сімейного / дитячого добробуту; співпраця та взаємна комунікація між сім'єю та школою; життя у громаді.</a:t>
            </a:r>
          </a:p>
          <a:p>
            <a:endParaRPr lang="sk-SK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70747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b="1" smtId="4294967295">
                <a:effectLst/>
                <a:latin typeface="+mn-lt"/>
              </a:rPr>
              <a:t>Захід 2: Навчання задіяних працівників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109728" indent="0">
              <a:buNone/>
            </a:pPr>
            <a:endParaRPr lang="sk-SK" i="1" dirty="0" smtClean="0">
              <a:effectLst/>
            </a:endParaRPr>
          </a:p>
          <a:p>
            <a:pPr marL="109728" indent="0">
              <a:buNone/>
            </a:pPr>
            <a:r>
              <a:rPr sz="2000" b="1" dirty="0" err="1" smtId="4294967295">
                <a:effectLst/>
              </a:rPr>
              <a:t>Теми</a:t>
            </a:r>
            <a:r>
              <a:rPr sz="2000" b="1" dirty="0" smtId="4294967295">
                <a:effectLst/>
              </a:rPr>
              <a:t>: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Курс</a:t>
            </a:r>
            <a:r>
              <a:rPr sz="2000" dirty="0" smtId="4294967295">
                <a:effectLst/>
              </a:rPr>
              <a:t> "</a:t>
            </a:r>
            <a:r>
              <a:rPr sz="2000" i="1" dirty="0" err="1" smtId="4294967295">
                <a:effectLst/>
              </a:rPr>
              <a:t>Освіта</a:t>
            </a:r>
            <a:r>
              <a:rPr sz="2000" dirty="0" smtId="4294967295">
                <a:effectLst/>
              </a:rPr>
              <a:t> </a:t>
            </a:r>
            <a:r>
              <a:rPr sz="2000" i="1" dirty="0" err="1" smtId="4294967295">
                <a:effectLst/>
              </a:rPr>
              <a:t>для</a:t>
            </a:r>
            <a:r>
              <a:rPr sz="2000" i="1" dirty="0" smtId="4294967295">
                <a:effectLst/>
              </a:rPr>
              <a:t> </a:t>
            </a:r>
            <a:r>
              <a:rPr sz="2000" i="1" dirty="0" err="1" smtId="4294967295">
                <a:effectLst/>
              </a:rPr>
              <a:t>соціальної</a:t>
            </a:r>
            <a:r>
              <a:rPr sz="2000" i="1" dirty="0" smtId="4294967295">
                <a:effectLst/>
              </a:rPr>
              <a:t> </a:t>
            </a:r>
            <a:r>
              <a:rPr sz="2000" i="1" dirty="0" err="1" smtId="4294967295">
                <a:effectLst/>
              </a:rPr>
              <a:t>справедливості</a:t>
            </a:r>
            <a:r>
              <a:rPr sz="2000" dirty="0" smtId="4294967295">
                <a:effectLst/>
              </a:rPr>
              <a:t>", </a:t>
            </a:r>
            <a:r>
              <a:rPr sz="2000" dirty="0" err="1" smtId="4294967295">
                <a:effectLst/>
              </a:rPr>
              <a:t>курс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методологія</a:t>
            </a:r>
            <a:r>
              <a:rPr sz="2000" dirty="0" smtId="4294967295">
                <a:effectLst/>
              </a:rPr>
              <a:t> </a:t>
            </a:r>
            <a:r>
              <a:rPr sz="2000" i="1" dirty="0" smtId="4294967295">
                <a:effectLst/>
              </a:rPr>
              <a:t>"</a:t>
            </a:r>
            <a:r>
              <a:rPr sz="2000" i="1" dirty="0" err="1" smtId="4294967295">
                <a:effectLst/>
              </a:rPr>
              <a:t>Батьківство</a:t>
            </a:r>
            <a:r>
              <a:rPr sz="2000" i="1" dirty="0" smtId="4294967295">
                <a:effectLst/>
              </a:rPr>
              <a:t> з </a:t>
            </a:r>
            <a:r>
              <a:rPr sz="2000" i="1" dirty="0" err="1" smtId="4294967295">
                <a:effectLst/>
              </a:rPr>
              <a:t>упевненістю</a:t>
            </a:r>
            <a:r>
              <a:rPr sz="2000" i="1" dirty="0" smtId="4294967295">
                <a:effectLst/>
              </a:rPr>
              <a:t>"</a:t>
            </a:r>
            <a:r>
              <a:rPr sz="2000" dirty="0" smtId="4294967295">
                <a:effectLst/>
              </a:rPr>
              <a:t> - </a:t>
            </a:r>
            <a:r>
              <a:rPr sz="2000" dirty="0" err="1" smtId="4294967295">
                <a:effectLst/>
              </a:rPr>
              <a:t>навчальний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курс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тривалістю</a:t>
            </a:r>
            <a:r>
              <a:rPr sz="2000" dirty="0" smtId="4294967295">
                <a:effectLst/>
              </a:rPr>
              <a:t> 15 </a:t>
            </a:r>
            <a:r>
              <a:rPr sz="2000" dirty="0" err="1" smtId="4294967295">
                <a:effectLst/>
              </a:rPr>
              <a:t>днів</a:t>
            </a:r>
            <a:r>
              <a:rPr sz="2000" dirty="0" smtId="4294967295">
                <a:effectLst/>
              </a:rPr>
              <a:t>.</a:t>
            </a:r>
          </a:p>
          <a:p>
            <a:pPr marL="109728" indent="0">
              <a:buNone/>
            </a:pPr>
            <a:endParaRPr lang="sk-SK" sz="2000" dirty="0" smtClean="0">
              <a:effectLst/>
            </a:endParaRPr>
          </a:p>
          <a:p>
            <a:pPr marL="109728" indent="0">
              <a:buNone/>
            </a:pPr>
            <a:r>
              <a:rPr sz="2000" b="1" dirty="0" err="1" smtId="4294967295">
                <a:effectLst/>
              </a:rPr>
              <a:t>Мета</a:t>
            </a:r>
            <a:r>
              <a:rPr sz="2000" b="1" dirty="0" smtId="4294967295">
                <a:effectLst/>
              </a:rPr>
              <a:t>: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Сформувати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особистості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фасилітаторів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що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працюють</a:t>
            </a:r>
            <a:r>
              <a:rPr sz="2000" dirty="0" smtId="4294967295">
                <a:effectLst/>
              </a:rPr>
              <a:t> з </a:t>
            </a:r>
            <a:r>
              <a:rPr sz="2000" dirty="0" err="1" smtId="4294967295">
                <a:effectLst/>
              </a:rPr>
              <a:t>маргіналізованими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ромськими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громадами</a:t>
            </a:r>
            <a:r>
              <a:rPr sz="2000" dirty="0" smtId="4294967295">
                <a:effectLst/>
              </a:rPr>
              <a:t> (МРГ) у </a:t>
            </a:r>
            <a:r>
              <a:rPr sz="2000" dirty="0" err="1" smtId="4294967295">
                <a:effectLst/>
              </a:rPr>
              <a:t>якості</a:t>
            </a:r>
            <a:r>
              <a:rPr sz="2000" dirty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тренерів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для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інших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фасилітаторів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що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походять</a:t>
            </a:r>
            <a:r>
              <a:rPr sz="2000" dirty="0" smtId="4294967295">
                <a:effectLst/>
              </a:rPr>
              <a:t> з МРГ; </a:t>
            </a:r>
            <a:r>
              <a:rPr sz="2000" dirty="0" err="1" smtId="4294967295">
                <a:effectLst/>
              </a:rPr>
              <a:t>зміцнити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впевненість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батьків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усвідомлення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ними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унікального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потенціалу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своїх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дітей</a:t>
            </a:r>
            <a:r>
              <a:rPr sz="2000" dirty="0" smtId="4294967295">
                <a:effectLst/>
              </a:rPr>
              <a:t>, а </a:t>
            </a:r>
            <a:r>
              <a:rPr sz="2000" dirty="0" err="1" smtId="4294967295">
                <a:effectLst/>
              </a:rPr>
              <a:t>також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їхню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впевненість</a:t>
            </a:r>
            <a:r>
              <a:rPr sz="2000" dirty="0" smtId="4294967295">
                <a:effectLst/>
              </a:rPr>
              <a:t> у </a:t>
            </a:r>
            <a:r>
              <a:rPr sz="2000" dirty="0" err="1" smtId="4294967295">
                <a:effectLst/>
              </a:rPr>
              <a:t>силі</a:t>
            </a:r>
            <a:r>
              <a:rPr sz="2000" dirty="0" smtId="4294967295">
                <a:effectLst/>
              </a:rPr>
              <a:t> і </a:t>
            </a:r>
            <a:r>
              <a:rPr sz="2000" dirty="0" err="1" smtId="4294967295">
                <a:effectLst/>
              </a:rPr>
              <a:t>красі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змістовного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батьківства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як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перспективного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початку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нового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покоління</a:t>
            </a:r>
            <a:r>
              <a:rPr sz="2000" dirty="0" smtId="4294967295">
                <a:effectLst/>
              </a:rPr>
              <a:t>.</a:t>
            </a:r>
          </a:p>
          <a:p>
            <a:pPr marL="109728" indent="0">
              <a:buNone/>
            </a:pPr>
            <a:endParaRPr lang="sk-S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39098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b="1" smtId="4294967295">
                <a:effectLst/>
                <a:latin typeface="+mn-lt"/>
              </a:rPr>
              <a:t>Захід 3: Підготовка навчального посібника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endParaRPr lang="sk-SK" sz="2000" dirty="0" smtClean="0">
              <a:effectLst/>
            </a:endParaRPr>
          </a:p>
          <a:p>
            <a:endParaRPr lang="sk-SK" sz="2000" dirty="0">
              <a:effectLst/>
            </a:endParaRPr>
          </a:p>
          <a:p>
            <a:r>
              <a:rPr sz="2000" dirty="0" err="1" smtId="4294967295">
                <a:effectLst/>
              </a:rPr>
              <a:t>Навчальний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посібник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для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фасилітаторів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сімейної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підтримки</a:t>
            </a:r>
            <a:r>
              <a:rPr sz="2000" dirty="0" smtId="4294967295">
                <a:effectLst/>
              </a:rPr>
              <a:t>, </a:t>
            </a:r>
            <a:r>
              <a:rPr sz="2000" dirty="0" err="1" smtId="4294967295">
                <a:effectLst/>
              </a:rPr>
              <a:t>посередників</a:t>
            </a:r>
            <a:r>
              <a:rPr sz="2000" dirty="0" smtId="4294967295">
                <a:effectLst/>
              </a:rPr>
              <a:t> з </a:t>
            </a:r>
            <a:r>
              <a:rPr sz="2000" dirty="0" err="1" smtId="4294967295">
                <a:effectLst/>
              </a:rPr>
              <a:t>ромських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громад</a:t>
            </a:r>
            <a:r>
              <a:rPr sz="2000" dirty="0" smtId="4294967295">
                <a:effectLst/>
              </a:rPr>
              <a:t>, </a:t>
            </a:r>
            <a:r>
              <a:rPr lang="uk-UA" sz="2000" dirty="0" smtClean="0" smtId="4294967295">
                <a:effectLst/>
              </a:rPr>
              <a:t>польових </a:t>
            </a:r>
            <a:r>
              <a:rPr sz="2000" dirty="0" err="1" smtClean="0" smtId="4294967295">
                <a:effectLst/>
              </a:rPr>
              <a:t>соціальних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робітників</a:t>
            </a:r>
            <a:r>
              <a:rPr sz="2000" dirty="0" smtId="4294967295">
                <a:effectLst/>
              </a:rPr>
              <a:t>, </a:t>
            </a:r>
            <a:r>
              <a:rPr lang="uk-UA" sz="2000" dirty="0" err="1" smtClean="0" smtId="4294967295">
                <a:effectLst/>
              </a:rPr>
              <a:t>польвих</a:t>
            </a:r>
            <a:r>
              <a:rPr lang="uk-UA" sz="2000" dirty="0" smtClean="0" smtId="4294967295">
                <a:effectLst/>
              </a:rPr>
              <a:t> </a:t>
            </a:r>
            <a:r>
              <a:rPr sz="2000" dirty="0" err="1" smtClean="0" smtId="4294967295">
                <a:effectLst/>
              </a:rPr>
              <a:t>робітників</a:t>
            </a:r>
            <a:r>
              <a:rPr sz="2000" dirty="0" smtClean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сфери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охорони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здоров'я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представників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громад</a:t>
            </a:r>
            <a:r>
              <a:rPr sz="2000" dirty="0" smtId="4294967295">
                <a:effectLst/>
              </a:rPr>
              <a:t>.</a:t>
            </a:r>
          </a:p>
          <a:p>
            <a:pPr marL="109728" indent="0">
              <a:buNone/>
            </a:pPr>
            <a:endParaRPr lang="sk-SK" sz="2000" dirty="0" smtClean="0">
              <a:effectLst/>
            </a:endParaRPr>
          </a:p>
          <a:p>
            <a:r>
              <a:rPr sz="2000" dirty="0" err="1" smtId="4294967295">
                <a:effectLst/>
              </a:rPr>
              <a:t>Для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словацьких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та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чеських</a:t>
            </a:r>
            <a:r>
              <a:rPr sz="2000" dirty="0" smtId="4294967295">
                <a:effectLst/>
              </a:rPr>
              <a:t> </a:t>
            </a:r>
            <a:r>
              <a:rPr sz="2000" dirty="0" err="1" smtId="4294967295">
                <a:effectLst/>
              </a:rPr>
              <a:t>користувачів</a:t>
            </a:r>
            <a:r>
              <a:rPr sz="2000" dirty="0" smtId="4294967295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35279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5.05.12"/>
  <p:tag name="AS_TITLE" val="Aspose.Slides for .NET 4.0 Client Profile"/>
  <p:tag name="AS_VERSION" val="15.4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ustriálne">
  <a:themeElements>
    <a:clrScheme name="Industriál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dustriálne">
      <a:majorFont>
        <a:latin typeface="Trebuchet MS"/>
        <a:ea typeface="Arial"/>
        <a:cs typeface="Arial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Arial"/>
        <a:cs typeface="Arial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dustriál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  <a:tileRect/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extrusionClr>
              <a:prstClr val="black"/>
            </a:extrusionClr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  <a:tileRect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137</TotalTime>
  <Words>1043</Words>
  <Application>Microsoft Office PowerPoint</Application>
  <PresentationFormat>On-screen Show (4:3)</PresentationFormat>
  <Paragraphs>115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Trebuchet MS</vt:lpstr>
      <vt:lpstr>Wingdings 2</vt:lpstr>
      <vt:lpstr>Industriálne</vt:lpstr>
      <vt:lpstr>Проект  "Впевнені батьки роми" </vt:lpstr>
      <vt:lpstr>Донор:</vt:lpstr>
      <vt:lpstr>Розклад:</vt:lpstr>
      <vt:lpstr>Місцевості та учасники:</vt:lpstr>
      <vt:lpstr>Завдання:</vt:lpstr>
      <vt:lpstr>Співпраця з муніципалітетами:</vt:lpstr>
      <vt:lpstr>Захід 1: ДОСЛІДЖЕННЯ</vt:lpstr>
      <vt:lpstr>Захід 2: Навчання задіяних працівників</vt:lpstr>
      <vt:lpstr>Захід 3: Підготовка навчального посібника</vt:lpstr>
      <vt:lpstr>Захід 4: Семінари для батьків</vt:lpstr>
      <vt:lpstr>PowerPoint Presentation</vt:lpstr>
      <vt:lpstr>Теми:</vt:lpstr>
      <vt:lpstr>PowerPoint Presentation</vt:lpstr>
      <vt:lpstr>PowerPoint Presentation</vt:lpstr>
      <vt:lpstr>Захід 5: Польові консультації</vt:lpstr>
      <vt:lpstr>PowerPoint Presentation</vt:lpstr>
      <vt:lpstr>Захід 6: Домашні візити</vt:lpstr>
      <vt:lpstr>PowerPoint Presentation</vt:lpstr>
      <vt:lpstr>Захід 7: REYN Словаччина</vt:lpstr>
      <vt:lpstr>Результати:</vt:lpstr>
      <vt:lpstr>Продукти: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Association „THE WAY OF HOPE“</dc:title>
  <dc:creator>user</dc:creator>
  <cp:lastModifiedBy>User</cp:lastModifiedBy>
  <cp:revision>26</cp:revision>
  <dcterms:created xsi:type="dcterms:W3CDTF">2013-05-19T04:54:29Z</dcterms:created>
  <dcterms:modified xsi:type="dcterms:W3CDTF">2015-10-13T09:25:57Z</dcterms:modified>
</cp:coreProperties>
</file>